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Helvetica Neue" panose="020B0604020202020204" charset="0"/>
      <p:regular r:id="rId19"/>
      <p:bold r:id="rId20"/>
      <p:italic r:id="rId21"/>
      <p:boldItalic r:id="rId22"/>
    </p:embeddedFont>
    <p:embeddedFont>
      <p:font typeface="Impact" panose="020B0806030902050204" pitchFamily="34" charset="0"/>
      <p:regular r:id="rId23"/>
    </p:embeddedFont>
    <p:embeddedFont>
      <p:font typeface="Poppins" panose="000008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2ZFmOX2PIPv/aeo7UNKvIfjm7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D5786C-5A73-4486-8A11-76917ABA9EDD}" v="2" dt="2023-01-26T06:01:49.1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RAYHAN RAFY" userId="f9533e34-2a8e-4359-9cf2-c9f62bb19273" providerId="ADAL" clId="{7AD5786C-5A73-4486-8A11-76917ABA9EDD}"/>
    <pc:docChg chg="custSel addSld delSld modSld">
      <pc:chgData name="MUHAMMAD RAYHAN RAFY" userId="f9533e34-2a8e-4359-9cf2-c9f62bb19273" providerId="ADAL" clId="{7AD5786C-5A73-4486-8A11-76917ABA9EDD}" dt="2023-01-30T06:03:47.702" v="102" actId="20577"/>
      <pc:docMkLst>
        <pc:docMk/>
      </pc:docMkLst>
      <pc:sldChg chg="modSp mod">
        <pc:chgData name="MUHAMMAD RAYHAN RAFY" userId="f9533e34-2a8e-4359-9cf2-c9f62bb19273" providerId="ADAL" clId="{7AD5786C-5A73-4486-8A11-76917ABA9EDD}" dt="2023-01-30T06:03:47.702" v="102" actId="20577"/>
        <pc:sldMkLst>
          <pc:docMk/>
          <pc:sldMk cId="0" sldId="256"/>
        </pc:sldMkLst>
        <pc:spChg chg="mod">
          <ac:chgData name="MUHAMMAD RAYHAN RAFY" userId="f9533e34-2a8e-4359-9cf2-c9f62bb19273" providerId="ADAL" clId="{7AD5786C-5A73-4486-8A11-76917ABA9EDD}" dt="2023-01-30T06:02:13.705" v="24" actId="20577"/>
          <ac:spMkLst>
            <pc:docMk/>
            <pc:sldMk cId="0" sldId="256"/>
            <ac:spMk id="95" creationId="{00000000-0000-0000-0000-000000000000}"/>
          </ac:spMkLst>
        </pc:spChg>
        <pc:spChg chg="mod">
          <ac:chgData name="MUHAMMAD RAYHAN RAFY" userId="f9533e34-2a8e-4359-9cf2-c9f62bb19273" providerId="ADAL" clId="{7AD5786C-5A73-4486-8A11-76917ABA9EDD}" dt="2023-01-30T06:03:47.702" v="102" actId="20577"/>
          <ac:spMkLst>
            <pc:docMk/>
            <pc:sldMk cId="0" sldId="256"/>
            <ac:spMk id="98" creationId="{00000000-0000-0000-0000-000000000000}"/>
          </ac:spMkLst>
        </pc:spChg>
      </pc:sldChg>
      <pc:sldChg chg="addSp delSp modSp mod delAnim modAnim">
        <pc:chgData name="MUHAMMAD RAYHAN RAFY" userId="f9533e34-2a8e-4359-9cf2-c9f62bb19273" providerId="ADAL" clId="{7AD5786C-5A73-4486-8A11-76917ABA9EDD}" dt="2023-01-26T06:02:01.313" v="22" actId="1076"/>
        <pc:sldMkLst>
          <pc:docMk/>
          <pc:sldMk cId="0" sldId="261"/>
        </pc:sldMkLst>
        <pc:picChg chg="add mod">
          <ac:chgData name="MUHAMMAD RAYHAN RAFY" userId="f9533e34-2a8e-4359-9cf2-c9f62bb19273" providerId="ADAL" clId="{7AD5786C-5A73-4486-8A11-76917ABA9EDD}" dt="2023-01-26T06:02:01.313" v="22" actId="1076"/>
          <ac:picMkLst>
            <pc:docMk/>
            <pc:sldMk cId="0" sldId="261"/>
            <ac:picMk id="2" creationId="{434F0674-0AC1-484B-4FE1-9F52064FA448}"/>
          </ac:picMkLst>
        </pc:picChg>
        <pc:picChg chg="del">
          <ac:chgData name="MUHAMMAD RAYHAN RAFY" userId="f9533e34-2a8e-4359-9cf2-c9f62bb19273" providerId="ADAL" clId="{7AD5786C-5A73-4486-8A11-76917ABA9EDD}" dt="2023-01-26T06:01:57.288" v="21" actId="478"/>
          <ac:picMkLst>
            <pc:docMk/>
            <pc:sldMk cId="0" sldId="261"/>
            <ac:picMk id="234" creationId="{00000000-0000-0000-0000-000000000000}"/>
          </ac:picMkLst>
        </pc:picChg>
      </pc:sldChg>
      <pc:sldChg chg="new del">
        <pc:chgData name="MUHAMMAD RAYHAN RAFY" userId="f9533e34-2a8e-4359-9cf2-c9f62bb19273" providerId="ADAL" clId="{7AD5786C-5A73-4486-8A11-76917ABA9EDD}" dt="2023-01-26T05:27:42.156" v="3" actId="47"/>
        <pc:sldMkLst>
          <pc:docMk/>
          <pc:sldMk cId="204210993" sldId="268"/>
        </pc:sldMkLst>
      </pc:sldChg>
      <pc:sldChg chg="new del">
        <pc:chgData name="MUHAMMAD RAYHAN RAFY" userId="f9533e34-2a8e-4359-9cf2-c9f62bb19273" providerId="ADAL" clId="{7AD5786C-5A73-4486-8A11-76917ABA9EDD}" dt="2023-01-16T05:33:08.289" v="1" actId="47"/>
        <pc:sldMkLst>
          <pc:docMk/>
          <pc:sldMk cId="2491986330" sldId="268"/>
        </pc:sldMkLst>
      </pc:sldChg>
      <pc:sldMasterChg chg="delSldLayout">
        <pc:chgData name="MUHAMMAD RAYHAN RAFY" userId="f9533e34-2a8e-4359-9cf2-c9f62bb19273" providerId="ADAL" clId="{7AD5786C-5A73-4486-8A11-76917ABA9EDD}" dt="2023-01-26T05:27:42.156" v="3" actId="47"/>
        <pc:sldMasterMkLst>
          <pc:docMk/>
          <pc:sldMasterMk cId="0" sldId="2147483648"/>
        </pc:sldMasterMkLst>
        <pc:sldLayoutChg chg="del">
          <pc:chgData name="MUHAMMAD RAYHAN RAFY" userId="f9533e34-2a8e-4359-9cf2-c9f62bb19273" providerId="ADAL" clId="{7AD5786C-5A73-4486-8A11-76917ABA9EDD}" dt="2023-01-16T05:33:08.289" v="1" actId="47"/>
          <pc:sldLayoutMkLst>
            <pc:docMk/>
            <pc:sldMasterMk cId="0" sldId="2147483648"/>
            <pc:sldLayoutMk cId="0" sldId="2147483650"/>
          </pc:sldLayoutMkLst>
        </pc:sldLayoutChg>
        <pc:sldLayoutChg chg="del">
          <pc:chgData name="MUHAMMAD RAYHAN RAFY" userId="f9533e34-2a8e-4359-9cf2-c9f62bb19273" providerId="ADAL" clId="{7AD5786C-5A73-4486-8A11-76917ABA9EDD}" dt="2023-01-26T05:27:42.156" v="3" actId="47"/>
          <pc:sldLayoutMkLst>
            <pc:docMk/>
            <pc:sldMasterMk cId="0" sldId="2147483648"/>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200">
              <a:latin typeface="Arial"/>
              <a:ea typeface="Arial"/>
              <a:cs typeface="Arial"/>
              <a:sym typeface="Arial"/>
            </a:endParaRPr>
          </a:p>
        </p:txBody>
      </p:sp>
      <p:sp>
        <p:nvSpPr>
          <p:cNvPr id="300" name="Google Shape;30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200">
              <a:latin typeface="Arial"/>
              <a:ea typeface="Arial"/>
              <a:cs typeface="Arial"/>
              <a:sym typeface="Arial"/>
            </a:endParaRPr>
          </a:p>
        </p:txBody>
      </p:sp>
      <p:sp>
        <p:nvSpPr>
          <p:cNvPr id="314" name="Google Shape;31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1200"/>
              <a:buFont typeface="Arial"/>
              <a:buNone/>
            </a:pPr>
            <a:r>
              <a:rPr lang="en-US" sz="1200">
                <a:latin typeface="Arial"/>
                <a:ea typeface="Arial"/>
                <a:cs typeface="Arial"/>
                <a:sym typeface="Arial"/>
              </a:rPr>
              <a:t>Control System :</a:t>
            </a:r>
            <a:endParaRPr/>
          </a:p>
          <a:p>
            <a:pPr marL="285750" lvl="0" indent="-285750" algn="just" rtl="0">
              <a:spcBef>
                <a:spcPts val="0"/>
              </a:spcBef>
              <a:spcAft>
                <a:spcPts val="0"/>
              </a:spcAft>
              <a:buClr>
                <a:schemeClr val="dk1"/>
              </a:buClr>
              <a:buSzPts val="1200"/>
              <a:buFont typeface="Arial"/>
              <a:buChar char="•"/>
            </a:pPr>
            <a:r>
              <a:rPr lang="en-US" sz="1200">
                <a:latin typeface="Arial"/>
                <a:ea typeface="Arial"/>
                <a:cs typeface="Arial"/>
                <a:sym typeface="Arial"/>
              </a:rPr>
              <a:t>A system in which the components have been configured to produce the desired system characteristics</a:t>
            </a:r>
            <a:endParaRPr sz="1200">
              <a:latin typeface="Arial"/>
              <a:ea typeface="Arial"/>
              <a:cs typeface="Arial"/>
              <a:sym typeface="Arial"/>
            </a:endParaRPr>
          </a:p>
          <a:p>
            <a:pPr marL="285750" lvl="0" indent="-285750" algn="just" rtl="0">
              <a:spcBef>
                <a:spcPts val="0"/>
              </a:spcBef>
              <a:spcAft>
                <a:spcPts val="0"/>
              </a:spcAft>
              <a:buClr>
                <a:schemeClr val="dk1"/>
              </a:buClr>
              <a:buSzPts val="1200"/>
              <a:buFont typeface="Arial"/>
              <a:buChar char="•"/>
            </a:pPr>
            <a:r>
              <a:rPr lang="en-US" sz="1200">
                <a:latin typeface="Arial"/>
                <a:ea typeface="Arial"/>
                <a:cs typeface="Arial"/>
                <a:sym typeface="Arial"/>
              </a:rPr>
              <a:t>Development of proper configuration of components to achieve performance object</a:t>
            </a:r>
            <a:endParaRPr>
              <a:latin typeface="Arial"/>
              <a:ea typeface="Arial"/>
              <a:cs typeface="Arial"/>
              <a:sym typeface="Arial"/>
            </a:endParaRPr>
          </a:p>
          <a:p>
            <a:pPr marL="0" lvl="0" indent="0" algn="l" rtl="0">
              <a:spcBef>
                <a:spcPts val="0"/>
              </a:spcBef>
              <a:spcAft>
                <a:spcPts val="0"/>
              </a:spcAft>
              <a:buNone/>
            </a:pPr>
            <a:endParaRPr/>
          </a:p>
        </p:txBody>
      </p:sp>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200">
                <a:latin typeface="Arial"/>
                <a:ea typeface="Arial"/>
                <a:cs typeface="Arial"/>
                <a:sym typeface="Arial"/>
              </a:rPr>
              <a:t>All industries or field that needed to be automated and or controlled by productions machine must need a </a:t>
            </a:r>
            <a:r>
              <a:rPr lang="en-US" sz="1200" b="1" i="1">
                <a:latin typeface="Arial"/>
                <a:ea typeface="Arial"/>
                <a:cs typeface="Arial"/>
                <a:sym typeface="Arial"/>
              </a:rPr>
              <a:t>Control Systems Engineer</a:t>
            </a:r>
            <a:r>
              <a:rPr lang="en-US" sz="1200">
                <a:latin typeface="Arial"/>
                <a:ea typeface="Arial"/>
                <a:cs typeface="Arial"/>
                <a:sym typeface="Arial"/>
              </a:rPr>
              <a:t> . Our jobs are to make sure every system works well (based on stability, contollability, and observability) . </a:t>
            </a:r>
            <a:endParaRPr/>
          </a:p>
          <a:p>
            <a:pPr marL="0" lvl="0" indent="0" algn="just" rtl="0">
              <a:spcBef>
                <a:spcPts val="0"/>
              </a:spcBef>
              <a:spcAft>
                <a:spcPts val="0"/>
              </a:spcAft>
              <a:buNone/>
            </a:pPr>
            <a:endParaRPr sz="1200">
              <a:latin typeface="Arial"/>
              <a:ea typeface="Arial"/>
              <a:cs typeface="Arial"/>
              <a:sym typeface="Arial"/>
            </a:endParaRPr>
          </a:p>
          <a:p>
            <a:pPr marL="0" lvl="0" indent="0" algn="just" rtl="0">
              <a:spcBef>
                <a:spcPts val="0"/>
              </a:spcBef>
              <a:spcAft>
                <a:spcPts val="0"/>
              </a:spcAft>
              <a:buNone/>
            </a:pPr>
            <a:r>
              <a:rPr lang="en-US" sz="1200">
                <a:latin typeface="Arial"/>
                <a:ea typeface="Arial"/>
                <a:cs typeface="Arial"/>
                <a:sym typeface="Arial"/>
              </a:rPr>
              <a:t>Of course, due to the development of technology, we are working not only with big system but also with smaller and smart system like robots, cars, and many more. </a:t>
            </a:r>
            <a:endParaRPr/>
          </a:p>
        </p:txBody>
      </p:sp>
      <p:sp>
        <p:nvSpPr>
          <p:cNvPr id="137" name="Google Shape;13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1200">
              <a:latin typeface="Arial"/>
              <a:ea typeface="Arial"/>
              <a:cs typeface="Arial"/>
              <a:sym typeface="Arial"/>
            </a:endParaRPr>
          </a:p>
        </p:txBody>
      </p:sp>
      <p:sp>
        <p:nvSpPr>
          <p:cNvPr id="163" name="Google Shape;16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1200">
              <a:latin typeface="Arial"/>
              <a:ea typeface="Arial"/>
              <a:cs typeface="Arial"/>
              <a:sym typeface="Arial"/>
            </a:endParaRPr>
          </a:p>
        </p:txBody>
      </p:sp>
      <p:sp>
        <p:nvSpPr>
          <p:cNvPr id="198" name="Google Shape;19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Automation : control processes which minimizes help from humans</a:t>
            </a:r>
            <a:r>
              <a:rPr lang="en-US" sz="1200">
                <a:latin typeface="Arial"/>
                <a:ea typeface="Arial"/>
                <a:cs typeface="Arial"/>
                <a:sym typeface="Arial"/>
              </a:rPr>
              <a:t> </a:t>
            </a:r>
            <a:endParaRPr/>
          </a:p>
        </p:txBody>
      </p:sp>
      <p:sp>
        <p:nvSpPr>
          <p:cNvPr id="218" name="Google Shape;21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38" name="Google Shape;23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p:txBody>
      </p:sp>
      <p:sp>
        <p:nvSpPr>
          <p:cNvPr id="263" name="Google Shape;26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1100">
                <a:latin typeface="Arial"/>
                <a:ea typeface="Arial"/>
                <a:cs typeface="Arial"/>
                <a:sym typeface="Arial"/>
              </a:rPr>
              <a:t>The main activities :</a:t>
            </a:r>
            <a:endParaRPr>
              <a:latin typeface="Arial"/>
              <a:ea typeface="Arial"/>
              <a:cs typeface="Arial"/>
              <a:sym typeface="Arial"/>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Scientific Discussion Forum</a:t>
            </a:r>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Practicum</a:t>
            </a:r>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Training and Webinar</a:t>
            </a:r>
            <a:endParaRPr/>
          </a:p>
          <a:p>
            <a:pPr marL="0" lvl="0" indent="-76200" algn="l" rtl="0">
              <a:lnSpc>
                <a:spcPct val="150000"/>
              </a:lnSpc>
              <a:spcBef>
                <a:spcPts val="0"/>
              </a:spcBef>
              <a:spcAft>
                <a:spcPts val="0"/>
              </a:spcAft>
              <a:buClr>
                <a:schemeClr val="dk1"/>
              </a:buClr>
              <a:buSzPts val="1200"/>
              <a:buFont typeface="Arial"/>
              <a:buAutoNum type="arabicPeriod"/>
            </a:pPr>
            <a:r>
              <a:rPr lang="en-US" sz="1200">
                <a:latin typeface="Arial"/>
                <a:ea typeface="Arial"/>
                <a:cs typeface="Arial"/>
                <a:sym typeface="Arial"/>
              </a:rPr>
              <a:t> Gathering</a:t>
            </a:r>
            <a:endParaRPr sz="1200">
              <a:latin typeface="Arial"/>
              <a:ea typeface="Arial"/>
              <a:cs typeface="Arial"/>
              <a:sym typeface="Arial"/>
            </a:endParaRPr>
          </a:p>
        </p:txBody>
      </p:sp>
      <p:sp>
        <p:nvSpPr>
          <p:cNvPr id="279" name="Google Shape;27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4"/>
          <p:cNvSpPr txBox="1">
            <a:spLocks noGrp="1"/>
          </p:cNvSpPr>
          <p:nvPr>
            <p:ph type="ctrTitle"/>
          </p:nvPr>
        </p:nvSpPr>
        <p:spPr>
          <a:xfrm>
            <a:off x="762000" y="1523999"/>
            <a:ext cx="10668000" cy="198596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Impac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4"/>
          <p:cNvSpPr txBox="1">
            <a:spLocks noGrp="1"/>
          </p:cNvSpPr>
          <p:nvPr>
            <p:ph type="subTitle" idx="1"/>
          </p:nvPr>
        </p:nvSpPr>
        <p:spPr>
          <a:xfrm>
            <a:off x="762000" y="3809999"/>
            <a:ext cx="10667998" cy="19859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14"/>
          <p:cNvSpPr txBox="1">
            <a:spLocks noGrp="1"/>
          </p:cNvSpPr>
          <p:nvPr>
            <p:ph type="dt" idx="10"/>
          </p:nvPr>
        </p:nvSpPr>
        <p:spPr>
          <a:xfrm>
            <a:off x="762000" y="401594"/>
            <a:ext cx="30480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4"/>
          <p:cNvSpPr txBox="1">
            <a:spLocks noGrp="1"/>
          </p:cNvSpPr>
          <p:nvPr>
            <p:ph type="ftr" idx="11"/>
          </p:nvPr>
        </p:nvSpPr>
        <p:spPr>
          <a:xfrm>
            <a:off x="6858000" y="6096000"/>
            <a:ext cx="45720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4"/>
          <p:cNvSpPr txBox="1">
            <a:spLocks noGrp="1"/>
          </p:cNvSpPr>
          <p:nvPr>
            <p:ph type="sldNum" idx="12"/>
          </p:nvPr>
        </p:nvSpPr>
        <p:spPr>
          <a:xfrm>
            <a:off x="9144000" y="401594"/>
            <a:ext cx="2286000" cy="762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762000" y="1524000"/>
            <a:ext cx="9144000" cy="126364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762000" y="3048000"/>
            <a:ext cx="4572000" cy="3048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7"/>
          <p:cNvSpPr txBox="1">
            <a:spLocks noGrp="1"/>
          </p:cNvSpPr>
          <p:nvPr>
            <p:ph type="body" idx="2"/>
          </p:nvPr>
        </p:nvSpPr>
        <p:spPr>
          <a:xfrm>
            <a:off x="6858000" y="3048000"/>
            <a:ext cx="4572000" cy="3048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 name="Google Shape;37;p17"/>
          <p:cNvSpPr txBox="1">
            <a:spLocks noGrp="1"/>
          </p:cNvSpPr>
          <p:nvPr>
            <p:ph type="dt" idx="10"/>
          </p:nvPr>
        </p:nvSpPr>
        <p:spPr>
          <a:xfrm>
            <a:off x="762000" y="401594"/>
            <a:ext cx="30480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
          <p:cNvSpPr txBox="1">
            <a:spLocks noGrp="1"/>
          </p:cNvSpPr>
          <p:nvPr>
            <p:ph type="ftr" idx="11"/>
          </p:nvPr>
        </p:nvSpPr>
        <p:spPr>
          <a:xfrm>
            <a:off x="6858000" y="6096000"/>
            <a:ext cx="45720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sldNum" idx="12"/>
          </p:nvPr>
        </p:nvSpPr>
        <p:spPr>
          <a:xfrm>
            <a:off x="9144000" y="401594"/>
            <a:ext cx="2286000" cy="762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8"/>
          <p:cNvSpPr txBox="1">
            <a:spLocks noGrp="1"/>
          </p:cNvSpPr>
          <p:nvPr>
            <p:ph type="title"/>
          </p:nvPr>
        </p:nvSpPr>
        <p:spPr>
          <a:xfrm>
            <a:off x="762000" y="1527048"/>
            <a:ext cx="10668000" cy="75895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8"/>
          <p:cNvSpPr txBox="1">
            <a:spLocks noGrp="1"/>
          </p:cNvSpPr>
          <p:nvPr>
            <p:ph type="body" idx="1"/>
          </p:nvPr>
        </p:nvSpPr>
        <p:spPr>
          <a:xfrm>
            <a:off x="762000" y="2285999"/>
            <a:ext cx="4572001" cy="76199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3" name="Google Shape;43;p18"/>
          <p:cNvSpPr txBox="1">
            <a:spLocks noGrp="1"/>
          </p:cNvSpPr>
          <p:nvPr>
            <p:ph type="body" idx="2"/>
          </p:nvPr>
        </p:nvSpPr>
        <p:spPr>
          <a:xfrm>
            <a:off x="762001" y="3059113"/>
            <a:ext cx="4572000" cy="303688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18"/>
          <p:cNvSpPr txBox="1">
            <a:spLocks noGrp="1"/>
          </p:cNvSpPr>
          <p:nvPr>
            <p:ph type="body" idx="3"/>
          </p:nvPr>
        </p:nvSpPr>
        <p:spPr>
          <a:xfrm>
            <a:off x="6857998" y="2286000"/>
            <a:ext cx="4572001" cy="76199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5" name="Google Shape;45;p18"/>
          <p:cNvSpPr txBox="1">
            <a:spLocks noGrp="1"/>
          </p:cNvSpPr>
          <p:nvPr>
            <p:ph type="body" idx="4"/>
          </p:nvPr>
        </p:nvSpPr>
        <p:spPr>
          <a:xfrm>
            <a:off x="6858000" y="3059113"/>
            <a:ext cx="4571998" cy="303688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18"/>
          <p:cNvSpPr txBox="1">
            <a:spLocks noGrp="1"/>
          </p:cNvSpPr>
          <p:nvPr>
            <p:ph type="dt" idx="10"/>
          </p:nvPr>
        </p:nvSpPr>
        <p:spPr>
          <a:xfrm>
            <a:off x="762000" y="401594"/>
            <a:ext cx="30480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8"/>
          <p:cNvSpPr txBox="1">
            <a:spLocks noGrp="1"/>
          </p:cNvSpPr>
          <p:nvPr>
            <p:ph type="ftr" idx="11"/>
          </p:nvPr>
        </p:nvSpPr>
        <p:spPr>
          <a:xfrm>
            <a:off x="6858000" y="6096000"/>
            <a:ext cx="45720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sldNum" idx="12"/>
          </p:nvPr>
        </p:nvSpPr>
        <p:spPr>
          <a:xfrm>
            <a:off x="9144000" y="401594"/>
            <a:ext cx="2286000" cy="762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762000" y="1524000"/>
            <a:ext cx="9144000" cy="3810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9"/>
          <p:cNvSpPr txBox="1">
            <a:spLocks noGrp="1"/>
          </p:cNvSpPr>
          <p:nvPr>
            <p:ph type="dt" idx="10"/>
          </p:nvPr>
        </p:nvSpPr>
        <p:spPr>
          <a:xfrm>
            <a:off x="762000" y="401594"/>
            <a:ext cx="30480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6858000" y="6096000"/>
            <a:ext cx="45720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9144000" y="401594"/>
            <a:ext cx="2286000" cy="762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0"/>
          <p:cNvSpPr txBox="1">
            <a:spLocks noGrp="1"/>
          </p:cNvSpPr>
          <p:nvPr>
            <p:ph type="dt" idx="10"/>
          </p:nvPr>
        </p:nvSpPr>
        <p:spPr>
          <a:xfrm>
            <a:off x="762000" y="401594"/>
            <a:ext cx="30480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6858000" y="6096000"/>
            <a:ext cx="45720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9144000" y="401594"/>
            <a:ext cx="2286000" cy="762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762000" y="1524000"/>
            <a:ext cx="3821113" cy="1524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200"/>
              <a:buFont typeface="Impac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1"/>
          <p:cNvSpPr txBox="1">
            <a:spLocks noGrp="1"/>
          </p:cNvSpPr>
          <p:nvPr>
            <p:ph type="body" idx="1"/>
          </p:nvPr>
        </p:nvSpPr>
        <p:spPr>
          <a:xfrm>
            <a:off x="5334000" y="1524000"/>
            <a:ext cx="6096000" cy="38100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21"/>
          <p:cNvSpPr txBox="1">
            <a:spLocks noGrp="1"/>
          </p:cNvSpPr>
          <p:nvPr>
            <p:ph type="body" idx="2"/>
          </p:nvPr>
        </p:nvSpPr>
        <p:spPr>
          <a:xfrm>
            <a:off x="762000" y="3048000"/>
            <a:ext cx="3821113" cy="3048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21"/>
          <p:cNvSpPr txBox="1">
            <a:spLocks noGrp="1"/>
          </p:cNvSpPr>
          <p:nvPr>
            <p:ph type="dt" idx="10"/>
          </p:nvPr>
        </p:nvSpPr>
        <p:spPr>
          <a:xfrm>
            <a:off x="762000" y="401594"/>
            <a:ext cx="30480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1"/>
          <p:cNvSpPr txBox="1">
            <a:spLocks noGrp="1"/>
          </p:cNvSpPr>
          <p:nvPr>
            <p:ph type="ftr" idx="11"/>
          </p:nvPr>
        </p:nvSpPr>
        <p:spPr>
          <a:xfrm>
            <a:off x="6858000" y="6096000"/>
            <a:ext cx="45720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1"/>
          <p:cNvSpPr txBox="1">
            <a:spLocks noGrp="1"/>
          </p:cNvSpPr>
          <p:nvPr>
            <p:ph type="sldNum" idx="12"/>
          </p:nvPr>
        </p:nvSpPr>
        <p:spPr>
          <a:xfrm>
            <a:off x="9144000" y="401594"/>
            <a:ext cx="2286000" cy="762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762001" y="1524000"/>
            <a:ext cx="3810000" cy="1524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Impac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a:spLocks noGrp="1"/>
          </p:cNvSpPr>
          <p:nvPr>
            <p:ph type="pic" idx="2"/>
          </p:nvPr>
        </p:nvSpPr>
        <p:spPr>
          <a:xfrm>
            <a:off x="5333999" y="1524000"/>
            <a:ext cx="6095999" cy="3810000"/>
          </a:xfrm>
          <a:prstGeom prst="rect">
            <a:avLst/>
          </a:prstGeom>
          <a:noFill/>
          <a:ln>
            <a:noFill/>
          </a:ln>
        </p:spPr>
      </p:sp>
      <p:sp>
        <p:nvSpPr>
          <p:cNvPr id="68" name="Google Shape;68;p22"/>
          <p:cNvSpPr txBox="1">
            <a:spLocks noGrp="1"/>
          </p:cNvSpPr>
          <p:nvPr>
            <p:ph type="body" idx="1"/>
          </p:nvPr>
        </p:nvSpPr>
        <p:spPr>
          <a:xfrm>
            <a:off x="762001" y="3048000"/>
            <a:ext cx="3810000" cy="3048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22"/>
          <p:cNvSpPr txBox="1">
            <a:spLocks noGrp="1"/>
          </p:cNvSpPr>
          <p:nvPr>
            <p:ph type="dt" idx="10"/>
          </p:nvPr>
        </p:nvSpPr>
        <p:spPr>
          <a:xfrm>
            <a:off x="762000" y="401594"/>
            <a:ext cx="30480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6858000" y="6096000"/>
            <a:ext cx="45720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9144000" y="401594"/>
            <a:ext cx="2286000" cy="762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762000" y="1524000"/>
            <a:ext cx="9144000" cy="152399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txBox="1">
            <a:spLocks noGrp="1"/>
          </p:cNvSpPr>
          <p:nvPr>
            <p:ph type="body" idx="1"/>
          </p:nvPr>
        </p:nvSpPr>
        <p:spPr>
          <a:xfrm rot="5400000">
            <a:off x="4572000" y="-762000"/>
            <a:ext cx="3048000" cy="10668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23"/>
          <p:cNvSpPr txBox="1">
            <a:spLocks noGrp="1"/>
          </p:cNvSpPr>
          <p:nvPr>
            <p:ph type="dt" idx="10"/>
          </p:nvPr>
        </p:nvSpPr>
        <p:spPr>
          <a:xfrm>
            <a:off x="762000" y="401594"/>
            <a:ext cx="30480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3"/>
          <p:cNvSpPr txBox="1">
            <a:spLocks noGrp="1"/>
          </p:cNvSpPr>
          <p:nvPr>
            <p:ph type="ftr" idx="11"/>
          </p:nvPr>
        </p:nvSpPr>
        <p:spPr>
          <a:xfrm>
            <a:off x="6858000" y="6096000"/>
            <a:ext cx="45720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sldNum" idx="12"/>
          </p:nvPr>
        </p:nvSpPr>
        <p:spPr>
          <a:xfrm>
            <a:off x="9144000" y="401594"/>
            <a:ext cx="2286000" cy="762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4"/>
          <p:cNvSpPr txBox="1">
            <a:spLocks noGrp="1"/>
          </p:cNvSpPr>
          <p:nvPr>
            <p:ph type="title"/>
          </p:nvPr>
        </p:nvSpPr>
        <p:spPr>
          <a:xfrm rot="5400000">
            <a:off x="7791450" y="2457450"/>
            <a:ext cx="4572001" cy="27051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4"/>
          <p:cNvSpPr txBox="1">
            <a:spLocks noGrp="1"/>
          </p:cNvSpPr>
          <p:nvPr>
            <p:ph type="body" idx="1"/>
          </p:nvPr>
        </p:nvSpPr>
        <p:spPr>
          <a:xfrm rot="5400000">
            <a:off x="2286000" y="0"/>
            <a:ext cx="4572000" cy="7620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24"/>
          <p:cNvSpPr txBox="1">
            <a:spLocks noGrp="1"/>
          </p:cNvSpPr>
          <p:nvPr>
            <p:ph type="dt" idx="10"/>
          </p:nvPr>
        </p:nvSpPr>
        <p:spPr>
          <a:xfrm>
            <a:off x="762000" y="401594"/>
            <a:ext cx="3048000"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4"/>
          <p:cNvSpPr txBox="1">
            <a:spLocks noGrp="1"/>
          </p:cNvSpPr>
          <p:nvPr>
            <p:ph type="ftr" idx="11"/>
          </p:nvPr>
        </p:nvSpPr>
        <p:spPr>
          <a:xfrm>
            <a:off x="6858000" y="6096000"/>
            <a:ext cx="45720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sldNum" idx="12"/>
          </p:nvPr>
        </p:nvSpPr>
        <p:spPr>
          <a:xfrm>
            <a:off x="9144000" y="401594"/>
            <a:ext cx="2286000" cy="762000"/>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762000" y="1524000"/>
            <a:ext cx="9144000" cy="126364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lt1"/>
              </a:buClr>
              <a:buSzPts val="4400"/>
              <a:buFont typeface="Impact"/>
              <a:buNone/>
              <a:defRPr sz="4400" b="0" i="0" u="none" strike="noStrike" cap="non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762000" y="3047999"/>
            <a:ext cx="10668000" cy="3048001"/>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2" name="Google Shape;12;p13"/>
          <p:cNvSpPr txBox="1">
            <a:spLocks noGrp="1"/>
          </p:cNvSpPr>
          <p:nvPr>
            <p:ph type="dt" idx="10"/>
          </p:nvPr>
        </p:nvSpPr>
        <p:spPr>
          <a:xfrm>
            <a:off x="762000" y="401594"/>
            <a:ext cx="3048000" cy="36512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3" name="Google Shape;13;p13"/>
          <p:cNvSpPr txBox="1">
            <a:spLocks noGrp="1"/>
          </p:cNvSpPr>
          <p:nvPr>
            <p:ph type="ftr" idx="11"/>
          </p:nvPr>
        </p:nvSpPr>
        <p:spPr>
          <a:xfrm>
            <a:off x="6858000" y="6096000"/>
            <a:ext cx="4572000" cy="36512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4" name="Google Shape;14;p13"/>
          <p:cNvSpPr txBox="1">
            <a:spLocks noGrp="1"/>
          </p:cNvSpPr>
          <p:nvPr>
            <p:ph type="sldNum" idx="12"/>
          </p:nvPr>
        </p:nvSpPr>
        <p:spPr>
          <a:xfrm>
            <a:off x="9144000" y="401594"/>
            <a:ext cx="2286000" cy="762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4000" b="0" i="0" u="none" strike="noStrike" cap="none">
                <a:solidFill>
                  <a:schemeClr val="lt1"/>
                </a:solidFill>
                <a:latin typeface="Impact"/>
                <a:ea typeface="Impact"/>
                <a:cs typeface="Impact"/>
                <a:sym typeface="Impact"/>
              </a:defRPr>
            </a:lvl1pPr>
            <a:lvl2pPr marL="0" marR="0" lvl="1" indent="0" algn="r" rtl="0">
              <a:spcBef>
                <a:spcPts val="0"/>
              </a:spcBef>
              <a:buNone/>
              <a:defRPr sz="4000" b="0" i="0" u="none" strike="noStrike" cap="none">
                <a:solidFill>
                  <a:schemeClr val="lt1"/>
                </a:solidFill>
                <a:latin typeface="Impact"/>
                <a:ea typeface="Impact"/>
                <a:cs typeface="Impact"/>
                <a:sym typeface="Impact"/>
              </a:defRPr>
            </a:lvl2pPr>
            <a:lvl3pPr marL="0" marR="0" lvl="2" indent="0" algn="r" rtl="0">
              <a:spcBef>
                <a:spcPts val="0"/>
              </a:spcBef>
              <a:buNone/>
              <a:defRPr sz="4000" b="0" i="0" u="none" strike="noStrike" cap="none">
                <a:solidFill>
                  <a:schemeClr val="lt1"/>
                </a:solidFill>
                <a:latin typeface="Impact"/>
                <a:ea typeface="Impact"/>
                <a:cs typeface="Impact"/>
                <a:sym typeface="Impact"/>
              </a:defRPr>
            </a:lvl3pPr>
            <a:lvl4pPr marL="0" marR="0" lvl="3" indent="0" algn="r" rtl="0">
              <a:spcBef>
                <a:spcPts val="0"/>
              </a:spcBef>
              <a:buNone/>
              <a:defRPr sz="4000" b="0" i="0" u="none" strike="noStrike" cap="none">
                <a:solidFill>
                  <a:schemeClr val="lt1"/>
                </a:solidFill>
                <a:latin typeface="Impact"/>
                <a:ea typeface="Impact"/>
                <a:cs typeface="Impact"/>
                <a:sym typeface="Impact"/>
              </a:defRPr>
            </a:lvl4pPr>
            <a:lvl5pPr marL="0" marR="0" lvl="4" indent="0" algn="r" rtl="0">
              <a:spcBef>
                <a:spcPts val="0"/>
              </a:spcBef>
              <a:buNone/>
              <a:defRPr sz="4000" b="0" i="0" u="none" strike="noStrike" cap="none">
                <a:solidFill>
                  <a:schemeClr val="lt1"/>
                </a:solidFill>
                <a:latin typeface="Impact"/>
                <a:ea typeface="Impact"/>
                <a:cs typeface="Impact"/>
                <a:sym typeface="Impact"/>
              </a:defRPr>
            </a:lvl5pPr>
            <a:lvl6pPr marL="0" marR="0" lvl="5" indent="0" algn="r" rtl="0">
              <a:spcBef>
                <a:spcPts val="0"/>
              </a:spcBef>
              <a:buNone/>
              <a:defRPr sz="4000" b="0" i="0" u="none" strike="noStrike" cap="none">
                <a:solidFill>
                  <a:schemeClr val="lt1"/>
                </a:solidFill>
                <a:latin typeface="Impact"/>
                <a:ea typeface="Impact"/>
                <a:cs typeface="Impact"/>
                <a:sym typeface="Impact"/>
              </a:defRPr>
            </a:lvl6pPr>
            <a:lvl7pPr marL="0" marR="0" lvl="6" indent="0" algn="r" rtl="0">
              <a:spcBef>
                <a:spcPts val="0"/>
              </a:spcBef>
              <a:buNone/>
              <a:defRPr sz="4000" b="0" i="0" u="none" strike="noStrike" cap="none">
                <a:solidFill>
                  <a:schemeClr val="lt1"/>
                </a:solidFill>
                <a:latin typeface="Impact"/>
                <a:ea typeface="Impact"/>
                <a:cs typeface="Impact"/>
                <a:sym typeface="Impact"/>
              </a:defRPr>
            </a:lvl7pPr>
            <a:lvl8pPr marL="0" marR="0" lvl="7" indent="0" algn="r" rtl="0">
              <a:spcBef>
                <a:spcPts val="0"/>
              </a:spcBef>
              <a:buNone/>
              <a:defRPr sz="4000" b="0" i="0" u="none" strike="noStrike" cap="none">
                <a:solidFill>
                  <a:schemeClr val="lt1"/>
                </a:solidFill>
                <a:latin typeface="Impact"/>
                <a:ea typeface="Impact"/>
                <a:cs typeface="Impact"/>
                <a:sym typeface="Impact"/>
              </a:defRPr>
            </a:lvl8pPr>
            <a:lvl9pPr marL="0" marR="0" lvl="8" indent="0" algn="r" rtl="0">
              <a:spcBef>
                <a:spcPts val="0"/>
              </a:spcBef>
              <a:buNone/>
              <a:defRPr sz="4000" b="0" i="0" u="none" strike="noStrike" cap="none">
                <a:solidFill>
                  <a:schemeClr val="lt1"/>
                </a:solidFill>
                <a:latin typeface="Impact"/>
                <a:ea typeface="Impact"/>
                <a:cs typeface="Impact"/>
                <a:sym typeface="Impac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3.png"/><Relationship Id="rId7"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image" Target="../media/image6.png"/><Relationship Id="rId7" Type="http://schemas.openxmlformats.org/officeDocument/2006/relationships/image" Target="../media/image7.jpg"/><Relationship Id="rId12" Type="http://schemas.openxmlformats.org/officeDocument/2006/relationships/image" Target="../media/image12.jpg"/><Relationship Id="rId17" Type="http://schemas.openxmlformats.org/officeDocument/2006/relationships/image" Target="../media/image17.jpg"/><Relationship Id="rId2" Type="http://schemas.openxmlformats.org/officeDocument/2006/relationships/notesSlide" Target="../notesSlides/notesSlide4.xml"/><Relationship Id="rId16" Type="http://schemas.openxmlformats.org/officeDocument/2006/relationships/image" Target="../media/image16.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1.jpg"/><Relationship Id="rId5" Type="http://schemas.openxmlformats.org/officeDocument/2006/relationships/image" Target="../media/image4.png"/><Relationship Id="rId15" Type="http://schemas.openxmlformats.org/officeDocument/2006/relationships/image" Target="../media/image15.jpg"/><Relationship Id="rId10" Type="http://schemas.openxmlformats.org/officeDocument/2006/relationships/image" Target="../media/image10.jpg"/><Relationship Id="rId4" Type="http://schemas.openxmlformats.org/officeDocument/2006/relationships/image" Target="../media/image3.png"/><Relationship Id="rId9" Type="http://schemas.openxmlformats.org/officeDocument/2006/relationships/image" Target="../media/image9.jpg"/><Relationship Id="rId1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3.png"/><Relationship Id="rId7"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jpg"/><Relationship Id="rId11" Type="http://schemas.openxmlformats.org/officeDocument/2006/relationships/image" Target="../media/image17.jpg"/><Relationship Id="rId5" Type="http://schemas.openxmlformats.org/officeDocument/2006/relationships/image" Target="../media/image5.png"/><Relationship Id="rId10" Type="http://schemas.openxmlformats.org/officeDocument/2006/relationships/image" Target="../media/image16.jpg"/><Relationship Id="rId4" Type="http://schemas.openxmlformats.org/officeDocument/2006/relationships/image" Target="../media/image4.png"/><Relationship Id="rId9"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3.png"/><Relationship Id="rId7"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l="950" t="23550" b="14426"/>
          <a:stretch/>
        </p:blipFill>
        <p:spPr>
          <a:xfrm>
            <a:off x="593347" y="713062"/>
            <a:ext cx="11005307" cy="4592976"/>
          </a:xfrm>
          <a:prstGeom prst="rect">
            <a:avLst/>
          </a:prstGeom>
          <a:noFill/>
          <a:ln>
            <a:noFill/>
          </a:ln>
        </p:spPr>
      </p:pic>
      <p:grpSp>
        <p:nvGrpSpPr>
          <p:cNvPr id="89" name="Google Shape;89;p1"/>
          <p:cNvGrpSpPr/>
          <p:nvPr/>
        </p:nvGrpSpPr>
        <p:grpSpPr>
          <a:xfrm>
            <a:off x="10040072" y="121713"/>
            <a:ext cx="2063588" cy="744016"/>
            <a:chOff x="1097279" y="438840"/>
            <a:chExt cx="2547037" cy="918321"/>
          </a:xfrm>
        </p:grpSpPr>
        <p:sp>
          <p:nvSpPr>
            <p:cNvPr id="90" name="Google Shape;90;p1"/>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91" name="Google Shape;91;p1"/>
            <p:cNvGrpSpPr/>
            <p:nvPr/>
          </p:nvGrpSpPr>
          <p:grpSpPr>
            <a:xfrm>
              <a:off x="1326851" y="510698"/>
              <a:ext cx="2177149" cy="789098"/>
              <a:chOff x="1072250" y="458201"/>
              <a:chExt cx="2177149" cy="789098"/>
            </a:xfrm>
          </p:grpSpPr>
          <p:pic>
            <p:nvPicPr>
              <p:cNvPr id="92" name="Google Shape;92;p1"/>
              <p:cNvPicPr preferRelativeResize="0"/>
              <p:nvPr/>
            </p:nvPicPr>
            <p:blipFill rotWithShape="1">
              <a:blip r:embed="rId4">
                <a:alphaModFix/>
              </a:blip>
              <a:srcRect/>
              <a:stretch/>
            </p:blipFill>
            <p:spPr>
              <a:xfrm>
                <a:off x="2460301" y="458201"/>
                <a:ext cx="789098" cy="789098"/>
              </a:xfrm>
              <a:prstGeom prst="rect">
                <a:avLst/>
              </a:prstGeom>
              <a:noFill/>
              <a:ln>
                <a:noFill/>
              </a:ln>
            </p:spPr>
          </p:pic>
          <p:pic>
            <p:nvPicPr>
              <p:cNvPr id="93" name="Google Shape;93;p1"/>
              <p:cNvPicPr preferRelativeResize="0"/>
              <p:nvPr/>
            </p:nvPicPr>
            <p:blipFill rotWithShape="1">
              <a:blip r:embed="rId5">
                <a:alphaModFix/>
              </a:blip>
              <a:srcRect/>
              <a:stretch/>
            </p:blipFill>
            <p:spPr>
              <a:xfrm>
                <a:off x="1072250" y="526559"/>
                <a:ext cx="642237" cy="642237"/>
              </a:xfrm>
              <a:prstGeom prst="rect">
                <a:avLst/>
              </a:prstGeom>
              <a:noFill/>
              <a:ln>
                <a:noFill/>
              </a:ln>
            </p:spPr>
          </p:pic>
          <p:pic>
            <p:nvPicPr>
              <p:cNvPr id="94" name="Google Shape;94;p1"/>
              <p:cNvPicPr preferRelativeResize="0"/>
              <p:nvPr/>
            </p:nvPicPr>
            <p:blipFill rotWithShape="1">
              <a:blip r:embed="rId6">
                <a:alphaModFix/>
              </a:blip>
              <a:srcRect/>
              <a:stretch/>
            </p:blipFill>
            <p:spPr>
              <a:xfrm>
                <a:off x="1785420" y="514908"/>
                <a:ext cx="674765" cy="665540"/>
              </a:xfrm>
              <a:prstGeom prst="rect">
                <a:avLst/>
              </a:prstGeom>
              <a:noFill/>
              <a:ln>
                <a:noFill/>
              </a:ln>
            </p:spPr>
          </p:pic>
        </p:grpSp>
      </p:grpSp>
      <p:sp>
        <p:nvSpPr>
          <p:cNvPr id="95" name="Google Shape;95;p1"/>
          <p:cNvSpPr txBox="1"/>
          <p:nvPr/>
        </p:nvSpPr>
        <p:spPr>
          <a:xfrm>
            <a:off x="5986075" y="5868475"/>
            <a:ext cx="6069300" cy="819600"/>
          </a:xfrm>
          <a:prstGeom prst="rect">
            <a:avLst/>
          </a:prstGeom>
          <a:noFill/>
          <a:ln>
            <a:noFill/>
          </a:ln>
        </p:spPr>
        <p:txBody>
          <a:bodyPr spcFirstLastPara="1" wrap="square" lIns="91425" tIns="45700" rIns="91425" bIns="45700" anchor="b" anchorCtr="0">
            <a:normAutofit/>
          </a:bodyPr>
          <a:lstStyle/>
          <a:p>
            <a:pPr marL="0" marR="0" lvl="0" indent="0" algn="r" rtl="0">
              <a:lnSpc>
                <a:spcPct val="90000"/>
              </a:lnSpc>
              <a:spcBef>
                <a:spcPts val="0"/>
              </a:spcBef>
              <a:spcAft>
                <a:spcPts val="0"/>
              </a:spcAft>
              <a:buClr>
                <a:schemeClr val="dk1"/>
              </a:buClr>
              <a:buSzPts val="2000"/>
              <a:buFont typeface="Helvetica Neue"/>
              <a:buNone/>
            </a:pPr>
            <a:r>
              <a:rPr lang="en-US" sz="2000" b="1" dirty="0">
                <a:solidFill>
                  <a:schemeClr val="dk1"/>
                </a:solidFill>
                <a:latin typeface="Helvetica Neue"/>
                <a:ea typeface="Helvetica Neue"/>
                <a:cs typeface="Helvetica Neue"/>
                <a:sym typeface="Helvetica Neue"/>
              </a:rPr>
              <a:t>30</a:t>
            </a:r>
            <a:r>
              <a:rPr lang="en-US" sz="2000" b="1" i="0" u="none" strike="noStrike" cap="none" dirty="0">
                <a:solidFill>
                  <a:schemeClr val="dk1"/>
                </a:solidFill>
                <a:latin typeface="Helvetica Neue"/>
                <a:ea typeface="Helvetica Neue"/>
                <a:cs typeface="Helvetica Neue"/>
                <a:sym typeface="Helvetica Neue"/>
              </a:rPr>
              <a:t> </a:t>
            </a:r>
            <a:r>
              <a:rPr lang="en-US" sz="2000" b="1" dirty="0">
                <a:solidFill>
                  <a:schemeClr val="dk1"/>
                </a:solidFill>
                <a:latin typeface="Helvetica Neue"/>
                <a:ea typeface="Helvetica Neue"/>
                <a:cs typeface="Helvetica Neue"/>
                <a:sym typeface="Helvetica Neue"/>
              </a:rPr>
              <a:t>January</a:t>
            </a:r>
            <a:r>
              <a:rPr lang="en-US" sz="2000" b="1" i="0" u="none" strike="noStrike" cap="none" dirty="0">
                <a:solidFill>
                  <a:schemeClr val="dk1"/>
                </a:solidFill>
                <a:latin typeface="Helvetica Neue"/>
                <a:ea typeface="Helvetica Neue"/>
                <a:cs typeface="Helvetica Neue"/>
                <a:sym typeface="Helvetica Neue"/>
              </a:rPr>
              <a:t> 2023</a:t>
            </a:r>
            <a:endParaRPr dirty="0"/>
          </a:p>
          <a:p>
            <a:pPr marL="0" marR="0" lvl="0" indent="0" algn="r" rtl="0">
              <a:lnSpc>
                <a:spcPct val="90000"/>
              </a:lnSpc>
              <a:spcBef>
                <a:spcPts val="0"/>
              </a:spcBef>
              <a:spcAft>
                <a:spcPts val="0"/>
              </a:spcAft>
              <a:buClr>
                <a:schemeClr val="dk1"/>
              </a:buClr>
              <a:buSzPts val="2000"/>
              <a:buFont typeface="Helvetica Neue"/>
              <a:buNone/>
            </a:pPr>
            <a:r>
              <a:rPr lang="en-US" sz="2000" b="1" dirty="0">
                <a:solidFill>
                  <a:schemeClr val="dk1"/>
                </a:solidFill>
                <a:latin typeface="Helvetica Neue"/>
                <a:ea typeface="Helvetica Neue"/>
                <a:cs typeface="Helvetica Neue"/>
                <a:sym typeface="Helvetica Neue"/>
              </a:rPr>
              <a:t>AJ104 - Electrical Engineering Department ITS</a:t>
            </a:r>
            <a:endParaRPr dirty="0"/>
          </a:p>
        </p:txBody>
      </p:sp>
      <p:sp>
        <p:nvSpPr>
          <p:cNvPr id="96" name="Google Shape;96;p1"/>
          <p:cNvSpPr/>
          <p:nvPr/>
        </p:nvSpPr>
        <p:spPr>
          <a:xfrm rot="5400000" flipH="1">
            <a:off x="5264150" y="880900"/>
            <a:ext cx="1614900" cy="7906500"/>
          </a:xfrm>
          <a:prstGeom prst="rect">
            <a:avLst/>
          </a:prstGeom>
          <a:gradFill>
            <a:gsLst>
              <a:gs pos="0">
                <a:srgbClr val="1E703C">
                  <a:alpha val="69803"/>
                </a:srgbClr>
              </a:gs>
              <a:gs pos="50000">
                <a:srgbClr val="2CA158">
                  <a:alpha val="89803"/>
                </a:srgbClr>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txBox="1">
            <a:spLocks noGrp="1"/>
          </p:cNvSpPr>
          <p:nvPr>
            <p:ph type="ctrTitle"/>
          </p:nvPr>
        </p:nvSpPr>
        <p:spPr>
          <a:xfrm>
            <a:off x="454350" y="2642550"/>
            <a:ext cx="11283300" cy="1782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9600"/>
              <a:buFont typeface="Helvetica Neue"/>
              <a:buNone/>
            </a:pPr>
            <a:r>
              <a:rPr lang="en-US" b="1">
                <a:latin typeface="Poppins"/>
                <a:ea typeface="Poppins"/>
                <a:cs typeface="Poppins"/>
                <a:sym typeface="Poppins"/>
              </a:rPr>
              <a:t>Control and Automation Laboratory</a:t>
            </a:r>
            <a:endParaRPr b="1">
              <a:latin typeface="Poppins"/>
              <a:ea typeface="Poppins"/>
              <a:cs typeface="Poppins"/>
              <a:sym typeface="Poppins"/>
            </a:endParaRPr>
          </a:p>
        </p:txBody>
      </p:sp>
      <p:sp>
        <p:nvSpPr>
          <p:cNvPr id="98" name="Google Shape;98;p1"/>
          <p:cNvSpPr txBox="1">
            <a:spLocks noGrp="1"/>
          </p:cNvSpPr>
          <p:nvPr>
            <p:ph type="subTitle" idx="1"/>
          </p:nvPr>
        </p:nvSpPr>
        <p:spPr>
          <a:xfrm>
            <a:off x="4341000" y="4550950"/>
            <a:ext cx="3510000" cy="5664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ts val="2000"/>
              <a:buNone/>
            </a:pPr>
            <a:r>
              <a:rPr lang="en-US" sz="2000" u="sng" dirty="0" err="1">
                <a:solidFill>
                  <a:schemeClr val="dk1"/>
                </a:solidFill>
                <a:latin typeface="Helvetica Neue"/>
                <a:sym typeface="Helvetica Neue"/>
              </a:rPr>
              <a:t>Kunjungan</a:t>
            </a:r>
            <a:r>
              <a:rPr lang="en-US" sz="2000" u="sng" dirty="0">
                <a:solidFill>
                  <a:schemeClr val="dk1"/>
                </a:solidFill>
                <a:latin typeface="Helvetica Neue"/>
                <a:sym typeface="Helvetica Neue"/>
              </a:rPr>
              <a:t> </a:t>
            </a:r>
            <a:r>
              <a:rPr lang="en-US" sz="2000" u="sng" dirty="0" err="1">
                <a:solidFill>
                  <a:schemeClr val="dk1"/>
                </a:solidFill>
                <a:latin typeface="Helvetica Neue"/>
                <a:sym typeface="Helvetica Neue"/>
              </a:rPr>
              <a:t>Kampus</a:t>
            </a:r>
            <a:endParaRPr lang="en-US" sz="2000" u="sng" dirty="0">
              <a:solidFill>
                <a:schemeClr val="dk1"/>
              </a:solidFill>
              <a:latin typeface="Helvetica Neue"/>
              <a:sym typeface="Helvetica Neue"/>
            </a:endParaRPr>
          </a:p>
          <a:p>
            <a:pPr marL="0" lvl="0" indent="0" algn="ctr" rtl="0">
              <a:lnSpc>
                <a:spcPct val="90000"/>
              </a:lnSpc>
              <a:spcBef>
                <a:spcPts val="0"/>
              </a:spcBef>
              <a:spcAft>
                <a:spcPts val="0"/>
              </a:spcAft>
              <a:buClr>
                <a:schemeClr val="dk1"/>
              </a:buClr>
              <a:buSzPts val="2000"/>
              <a:buNone/>
            </a:pPr>
            <a:r>
              <a:rPr lang="en-US" sz="2000" u="sng" dirty="0">
                <a:solidFill>
                  <a:schemeClr val="dk1"/>
                </a:solidFill>
                <a:latin typeface="Helvetica Neue"/>
                <a:sym typeface="Helvetica Neue"/>
              </a:rPr>
              <a:t>SMK </a:t>
            </a:r>
            <a:r>
              <a:rPr lang="en-US" sz="2000" u="sng" dirty="0" err="1">
                <a:solidFill>
                  <a:schemeClr val="dk1"/>
                </a:solidFill>
                <a:latin typeface="Helvetica Neue"/>
                <a:sym typeface="Helvetica Neue"/>
              </a:rPr>
              <a:t>Taruna</a:t>
            </a:r>
            <a:r>
              <a:rPr lang="en-US" sz="2000" u="sng" dirty="0">
                <a:solidFill>
                  <a:schemeClr val="dk1"/>
                </a:solidFill>
                <a:latin typeface="Helvetica Neue"/>
                <a:sym typeface="Helvetica Neue"/>
              </a:rPr>
              <a:t> </a:t>
            </a:r>
            <a:r>
              <a:rPr lang="en-US" sz="2000" u="sng" dirty="0" err="1">
                <a:solidFill>
                  <a:schemeClr val="dk1"/>
                </a:solidFill>
                <a:latin typeface="Helvetica Neue"/>
                <a:sym typeface="Helvetica Neue"/>
              </a:rPr>
              <a:t>Bakti</a:t>
            </a:r>
            <a:r>
              <a:rPr lang="en-US" sz="2000" u="sng" dirty="0">
                <a:solidFill>
                  <a:schemeClr val="dk1"/>
                </a:solidFill>
                <a:latin typeface="Helvetica Neue"/>
                <a:sym typeface="Helvetica Neue"/>
              </a:rPr>
              <a:t> </a:t>
            </a:r>
            <a:r>
              <a:rPr lang="en-US" sz="2000" u="sng" dirty="0" err="1">
                <a:solidFill>
                  <a:schemeClr val="dk1"/>
                </a:solidFill>
                <a:latin typeface="Helvetica Neue"/>
                <a:sym typeface="Helvetica Neue"/>
              </a:rPr>
              <a:t>Kertosono</a:t>
            </a:r>
            <a:endParaRPr sz="2000" u="sng" dirty="0"/>
          </a:p>
        </p:txBody>
      </p:sp>
      <p:grpSp>
        <p:nvGrpSpPr>
          <p:cNvPr id="99" name="Google Shape;99;p1"/>
          <p:cNvGrpSpPr/>
          <p:nvPr/>
        </p:nvGrpSpPr>
        <p:grpSpPr>
          <a:xfrm>
            <a:off x="8693412" y="490341"/>
            <a:ext cx="438689" cy="438688"/>
            <a:chOff x="7735261" y="818227"/>
            <a:chExt cx="822902" cy="822900"/>
          </a:xfrm>
        </p:grpSpPr>
        <p:sp>
          <p:nvSpPr>
            <p:cNvPr id="100" name="Google Shape;100;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1"/>
            <p:cNvSpPr/>
            <p:nvPr/>
          </p:nvSpPr>
          <p:spPr>
            <a:xfrm rot="-2700000">
              <a:off x="8038950" y="755562"/>
              <a:ext cx="215526" cy="948230"/>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2" name="Google Shape;102;p1"/>
          <p:cNvGrpSpPr/>
          <p:nvPr/>
        </p:nvGrpSpPr>
        <p:grpSpPr>
          <a:xfrm>
            <a:off x="3825728" y="5429924"/>
            <a:ext cx="438549" cy="438548"/>
            <a:chOff x="7735261" y="818342"/>
            <a:chExt cx="822639" cy="822637"/>
          </a:xfrm>
        </p:grpSpPr>
        <p:sp>
          <p:nvSpPr>
            <p:cNvPr id="103" name="Google Shape;103;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5" name="Google Shape;105;p1"/>
          <p:cNvGrpSpPr/>
          <p:nvPr/>
        </p:nvGrpSpPr>
        <p:grpSpPr>
          <a:xfrm>
            <a:off x="3217732" y="5429923"/>
            <a:ext cx="438549" cy="438548"/>
            <a:chOff x="7735261" y="818342"/>
            <a:chExt cx="822639" cy="822637"/>
          </a:xfrm>
        </p:grpSpPr>
        <p:sp>
          <p:nvSpPr>
            <p:cNvPr id="106" name="Google Shape;106;p1"/>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 name="Google Shape;107;p1"/>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
        <p:nvSpPr>
          <p:cNvPr id="302" name="Google Shape;302;p10"/>
          <p:cNvSpPr/>
          <p:nvPr/>
        </p:nvSpPr>
        <p:spPr>
          <a:xfrm flipH="1">
            <a:off x="0" y="0"/>
            <a:ext cx="5044611" cy="6858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03" name="Google Shape;303;p10"/>
          <p:cNvGrpSpPr/>
          <p:nvPr/>
        </p:nvGrpSpPr>
        <p:grpSpPr>
          <a:xfrm>
            <a:off x="10157271" y="252357"/>
            <a:ext cx="1763908" cy="639321"/>
            <a:chOff x="1072250" y="458201"/>
            <a:chExt cx="2177149" cy="789098"/>
          </a:xfrm>
        </p:grpSpPr>
        <p:pic>
          <p:nvPicPr>
            <p:cNvPr id="304" name="Google Shape;304;p10"/>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305" name="Google Shape;305;p10"/>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306" name="Google Shape;306;p10"/>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307" name="Google Shape;307;p10"/>
          <p:cNvSpPr txBox="1"/>
          <p:nvPr/>
        </p:nvSpPr>
        <p:spPr>
          <a:xfrm>
            <a:off x="475768" y="2040035"/>
            <a:ext cx="4568843" cy="335817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5400"/>
              <a:buFont typeface="Arial"/>
              <a:buNone/>
            </a:pPr>
            <a:r>
              <a:rPr lang="en-US" sz="5400" b="1" i="0" u="none" strike="noStrike" cap="none">
                <a:solidFill>
                  <a:schemeClr val="lt1"/>
                </a:solidFill>
                <a:latin typeface="Helvetica Neue"/>
                <a:ea typeface="Helvetica Neue"/>
                <a:cs typeface="Helvetica Neue"/>
                <a:sym typeface="Helvetica Neue"/>
              </a:rPr>
              <a:t>OUR </a:t>
            </a:r>
            <a:endParaRPr/>
          </a:p>
          <a:p>
            <a:pPr marL="0" marR="0" lvl="0" indent="0" algn="l" rtl="0">
              <a:lnSpc>
                <a:spcPct val="90000"/>
              </a:lnSpc>
              <a:spcBef>
                <a:spcPts val="1000"/>
              </a:spcBef>
              <a:spcAft>
                <a:spcPts val="0"/>
              </a:spcAft>
              <a:buClr>
                <a:schemeClr val="lt1"/>
              </a:buClr>
              <a:buSzPts val="5400"/>
              <a:buFont typeface="Arial"/>
              <a:buNone/>
            </a:pPr>
            <a:r>
              <a:rPr lang="en-US" sz="5400" b="1" i="0" u="none" strike="noStrike" cap="none">
                <a:solidFill>
                  <a:schemeClr val="lt1"/>
                </a:solidFill>
                <a:latin typeface="Helvetica Neue"/>
                <a:ea typeface="Helvetica Neue"/>
                <a:cs typeface="Helvetica Neue"/>
                <a:sym typeface="Helvetica Neue"/>
              </a:rPr>
              <a:t>FACILITIES</a:t>
            </a:r>
            <a:endParaRPr/>
          </a:p>
          <a:p>
            <a:pPr marL="0" marR="0" lvl="0" indent="0" algn="l" rtl="0">
              <a:lnSpc>
                <a:spcPct val="90000"/>
              </a:lnSpc>
              <a:spcBef>
                <a:spcPts val="1000"/>
              </a:spcBef>
              <a:spcAft>
                <a:spcPts val="0"/>
              </a:spcAft>
              <a:buClr>
                <a:schemeClr val="lt1"/>
              </a:buClr>
              <a:buSzPts val="5400"/>
              <a:buFont typeface="Arial"/>
              <a:buNone/>
            </a:pPr>
            <a:r>
              <a:rPr lang="en-US" sz="5400" b="1" i="0" u="none" strike="noStrike" cap="none">
                <a:solidFill>
                  <a:schemeClr val="lt1"/>
                </a:solidFill>
                <a:latin typeface="Helvetica Neue"/>
                <a:ea typeface="Helvetica Neue"/>
                <a:cs typeface="Helvetica Neue"/>
                <a:sym typeface="Helvetica Neue"/>
              </a:rPr>
              <a:t>&amp; TOOLS</a:t>
            </a:r>
            <a:endParaRPr/>
          </a:p>
        </p:txBody>
      </p:sp>
      <p:sp>
        <p:nvSpPr>
          <p:cNvPr id="308" name="Google Shape;308;p10"/>
          <p:cNvSpPr txBox="1"/>
          <p:nvPr/>
        </p:nvSpPr>
        <p:spPr>
          <a:xfrm>
            <a:off x="5342563" y="4500080"/>
            <a:ext cx="6187035" cy="2295859"/>
          </a:xfrm>
          <a:prstGeom prst="rect">
            <a:avLst/>
          </a:prstGeom>
          <a:noFill/>
          <a:ln>
            <a:noFill/>
          </a:ln>
        </p:spPr>
        <p:txBody>
          <a:bodyPr spcFirstLastPara="1" wrap="square" lIns="91425" tIns="45700" rIns="91425" bIns="45700" anchor="t" anchorCtr="0">
            <a:normAutofit/>
          </a:bodyPr>
          <a:lstStyle/>
          <a:p>
            <a:pPr marL="685800" marR="0" lvl="0" indent="-68580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24 hours access of laboratory and 3 AC units in every room</a:t>
            </a:r>
            <a:endParaRPr/>
          </a:p>
          <a:p>
            <a:pPr marL="685800" marR="0" lvl="0" indent="-68580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Books and other Control System references</a:t>
            </a:r>
            <a:endParaRPr/>
          </a:p>
          <a:p>
            <a:pPr marL="685800" marR="0" lvl="0" indent="-68580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Office Stationary</a:t>
            </a:r>
            <a:endParaRPr/>
          </a:p>
          <a:p>
            <a:pPr marL="685800" marR="0" lvl="0" indent="-68580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75” TV</a:t>
            </a:r>
            <a:endParaRPr/>
          </a:p>
          <a:p>
            <a:pPr marL="685800" marR="0" lvl="0" indent="-68580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Drinking water and dispenser</a:t>
            </a:r>
            <a:endParaRPr/>
          </a:p>
        </p:txBody>
      </p:sp>
      <p:sp>
        <p:nvSpPr>
          <p:cNvPr id="309" name="Google Shape;309;p10"/>
          <p:cNvSpPr/>
          <p:nvPr/>
        </p:nvSpPr>
        <p:spPr>
          <a:xfrm flipH="1">
            <a:off x="6568063" y="4212404"/>
            <a:ext cx="5623936" cy="78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0" name="Google Shape;310;p10"/>
          <p:cNvSpPr txBox="1"/>
          <p:nvPr/>
        </p:nvSpPr>
        <p:spPr>
          <a:xfrm>
            <a:off x="5342563" y="1139914"/>
            <a:ext cx="6493266" cy="2995444"/>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PCT – 100 FEEDBACK and BYTRONIC module</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Motor Control FEEDBACK module</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1" u="none" strike="noStrike" cap="none">
                <a:solidFill>
                  <a:schemeClr val="dk1"/>
                </a:solidFill>
                <a:latin typeface="Helvetica Neue"/>
                <a:ea typeface="Helvetica Neue"/>
                <a:cs typeface="Helvetica Neue"/>
                <a:sym typeface="Helvetica Neue"/>
              </a:rPr>
              <a:t>Programmable Logic Controller </a:t>
            </a:r>
            <a:r>
              <a:rPr lang="en-US" sz="1800" b="0" i="0" u="none" strike="noStrike" cap="none">
                <a:solidFill>
                  <a:schemeClr val="dk1"/>
                </a:solidFill>
                <a:latin typeface="Helvetica Neue"/>
                <a:ea typeface="Helvetica Neue"/>
                <a:cs typeface="Helvetica Neue"/>
                <a:sym typeface="Helvetica Neue"/>
              </a:rPr>
              <a:t>(PLC) of various brands </a:t>
            </a:r>
            <a:r>
              <a:rPr lang="en-US" sz="1800" b="0" i="1" u="none" strike="noStrike" cap="none">
                <a:solidFill>
                  <a:schemeClr val="dk1"/>
                </a:solidFill>
                <a:latin typeface="Helvetica Neue"/>
                <a:ea typeface="Helvetica Neue"/>
                <a:cs typeface="Helvetica Neue"/>
                <a:sym typeface="Helvetica Neue"/>
              </a:rPr>
              <a:t>(</a:t>
            </a:r>
            <a:r>
              <a:rPr lang="en-US" sz="1800" b="0" i="0" u="none" strike="noStrike" cap="none">
                <a:solidFill>
                  <a:schemeClr val="dk1"/>
                </a:solidFill>
                <a:latin typeface="Helvetica Neue"/>
                <a:ea typeface="Helvetica Neue"/>
                <a:cs typeface="Helvetica Neue"/>
                <a:sym typeface="Helvetica Neue"/>
              </a:rPr>
              <a:t>Siemens, LG, Omron, Mitsubishi, dll.)</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2 Units of pneumatic control CHUNGPA module</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Hydraulic Control CHUNGPA module</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Conveyor Industrial Automation Simulation module</a:t>
            </a:r>
            <a:endParaRPr/>
          </a:p>
          <a:p>
            <a:pPr marL="285750" marR="0" lvl="0" indent="-285750" algn="l" rtl="0">
              <a:lnSpc>
                <a:spcPct val="90000"/>
              </a:lnSpc>
              <a:spcBef>
                <a:spcPts val="1000"/>
              </a:spcBef>
              <a:spcAft>
                <a:spcPts val="0"/>
              </a:spcAft>
              <a:buClr>
                <a:schemeClr val="dk1"/>
              </a:buClr>
              <a:buSzPts val="1800"/>
              <a:buFont typeface="Arial"/>
              <a:buChar char="•"/>
            </a:pPr>
            <a:r>
              <a:rPr lang="en-US" sz="1800" b="0" i="0" u="none" strike="noStrike" cap="none">
                <a:solidFill>
                  <a:schemeClr val="dk1"/>
                </a:solidFill>
                <a:latin typeface="Helvetica Neue"/>
                <a:ea typeface="Helvetica Neue"/>
                <a:cs typeface="Helvetica Neue"/>
                <a:sym typeface="Helvetica Neue"/>
              </a:rPr>
              <a:t>DCS Yokogawa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
        <p:cNvGrpSpPr/>
        <p:nvPr/>
      </p:nvGrpSpPr>
      <p:grpSpPr>
        <a:xfrm>
          <a:off x="0" y="0"/>
          <a:ext cx="0" cy="0"/>
          <a:chOff x="0" y="0"/>
          <a:chExt cx="0" cy="0"/>
        </a:xfrm>
      </p:grpSpPr>
      <p:sp>
        <p:nvSpPr>
          <p:cNvPr id="316" name="Google Shape;316;p11"/>
          <p:cNvSpPr/>
          <p:nvPr/>
        </p:nvSpPr>
        <p:spPr>
          <a:xfrm flipH="1">
            <a:off x="662402" y="3429000"/>
            <a:ext cx="3469087" cy="3241497"/>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17" name="Google Shape;317;p11"/>
          <p:cNvGrpSpPr/>
          <p:nvPr/>
        </p:nvGrpSpPr>
        <p:grpSpPr>
          <a:xfrm>
            <a:off x="10157271" y="252357"/>
            <a:ext cx="1763908" cy="639321"/>
            <a:chOff x="1072250" y="458201"/>
            <a:chExt cx="2177149" cy="789098"/>
          </a:xfrm>
        </p:grpSpPr>
        <p:pic>
          <p:nvPicPr>
            <p:cNvPr id="318" name="Google Shape;318;p11"/>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319" name="Google Shape;319;p11"/>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320" name="Google Shape;320;p11"/>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321" name="Google Shape;321;p11"/>
          <p:cNvSpPr txBox="1"/>
          <p:nvPr/>
        </p:nvSpPr>
        <p:spPr>
          <a:xfrm>
            <a:off x="304800" y="301832"/>
            <a:ext cx="8955908" cy="1052486"/>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Helvetica Neue"/>
                <a:ea typeface="Helvetica Neue"/>
                <a:cs typeface="Helvetica Neue"/>
                <a:sym typeface="Helvetica Neue"/>
              </a:rPr>
              <a:t>MAIN RESEARCH TOPICS</a:t>
            </a:r>
            <a:endParaRPr/>
          </a:p>
        </p:txBody>
      </p:sp>
      <p:pic>
        <p:nvPicPr>
          <p:cNvPr id="322" name="Google Shape;322;p11" descr="Distributed formation control for autonomous robots"/>
          <p:cNvPicPr preferRelativeResize="0"/>
          <p:nvPr/>
        </p:nvPicPr>
        <p:blipFill rotWithShape="1">
          <a:blip r:embed="rId6">
            <a:alphaModFix/>
          </a:blip>
          <a:srcRect b="12620"/>
          <a:stretch/>
        </p:blipFill>
        <p:spPr>
          <a:xfrm>
            <a:off x="662403" y="1411815"/>
            <a:ext cx="3469087" cy="2017185"/>
          </a:xfrm>
          <a:prstGeom prst="rect">
            <a:avLst/>
          </a:prstGeom>
          <a:noFill/>
          <a:ln>
            <a:noFill/>
          </a:ln>
        </p:spPr>
      </p:pic>
      <p:pic>
        <p:nvPicPr>
          <p:cNvPr id="323" name="Google Shape;323;p11"/>
          <p:cNvPicPr preferRelativeResize="0"/>
          <p:nvPr/>
        </p:nvPicPr>
        <p:blipFill rotWithShape="1">
          <a:blip r:embed="rId7">
            <a:alphaModFix/>
          </a:blip>
          <a:srcRect t="3467" b="3467"/>
          <a:stretch/>
        </p:blipFill>
        <p:spPr>
          <a:xfrm>
            <a:off x="4361456" y="1416080"/>
            <a:ext cx="3469087" cy="2008654"/>
          </a:xfrm>
          <a:prstGeom prst="rect">
            <a:avLst/>
          </a:prstGeom>
          <a:noFill/>
          <a:ln>
            <a:noFill/>
          </a:ln>
        </p:spPr>
      </p:pic>
      <p:sp>
        <p:nvSpPr>
          <p:cNvPr id="324" name="Google Shape;324;p11"/>
          <p:cNvSpPr/>
          <p:nvPr/>
        </p:nvSpPr>
        <p:spPr>
          <a:xfrm flipH="1">
            <a:off x="4361455" y="3424734"/>
            <a:ext cx="3469086" cy="3241497"/>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25" name="Google Shape;325;p11"/>
          <p:cNvSpPr txBox="1"/>
          <p:nvPr/>
        </p:nvSpPr>
        <p:spPr>
          <a:xfrm>
            <a:off x="1052241" y="3674704"/>
            <a:ext cx="2970731" cy="1041134"/>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ROBOTIC</a:t>
            </a:r>
            <a:endParaRPr/>
          </a:p>
          <a:p>
            <a:pPr marL="0" marR="0" lvl="0" indent="0" algn="ctr" rtl="0">
              <a:lnSpc>
                <a:spcPct val="90000"/>
              </a:lnSpc>
              <a:spcBef>
                <a:spcPts val="100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CONTROL</a:t>
            </a:r>
            <a:endParaRPr/>
          </a:p>
        </p:txBody>
      </p:sp>
      <p:sp>
        <p:nvSpPr>
          <p:cNvPr id="326" name="Google Shape;326;p11"/>
          <p:cNvSpPr txBox="1"/>
          <p:nvPr/>
        </p:nvSpPr>
        <p:spPr>
          <a:xfrm>
            <a:off x="820223" y="4715837"/>
            <a:ext cx="3094232" cy="1329647"/>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90000"/>
              </a:lnSpc>
              <a:spcBef>
                <a:spcPts val="0"/>
              </a:spcBef>
              <a:spcAft>
                <a:spcPts val="0"/>
              </a:spcAft>
              <a:buClr>
                <a:schemeClr val="lt1"/>
              </a:buClr>
              <a:buSzPts val="2000"/>
              <a:buFont typeface="Arial"/>
              <a:buChar char="•"/>
            </a:pPr>
            <a:r>
              <a:rPr lang="en-US" sz="2000" b="0" i="0" u="none" strike="noStrike" cap="none">
                <a:solidFill>
                  <a:schemeClr val="lt1"/>
                </a:solidFill>
                <a:latin typeface="Helvetica Neue"/>
                <a:ea typeface="Helvetica Neue"/>
                <a:cs typeface="Helvetica Neue"/>
                <a:sym typeface="Helvetica Neue"/>
              </a:rPr>
              <a:t>Formation Control</a:t>
            </a:r>
            <a:endParaRPr/>
          </a:p>
          <a:p>
            <a:pPr marL="285750" marR="0" lvl="0" indent="-285750" algn="l" rtl="0">
              <a:lnSpc>
                <a:spcPct val="90000"/>
              </a:lnSpc>
              <a:spcBef>
                <a:spcPts val="1000"/>
              </a:spcBef>
              <a:spcAft>
                <a:spcPts val="0"/>
              </a:spcAft>
              <a:buClr>
                <a:schemeClr val="lt1"/>
              </a:buClr>
              <a:buSzPts val="2000"/>
              <a:buFont typeface="Arial"/>
              <a:buChar char="•"/>
            </a:pPr>
            <a:r>
              <a:rPr lang="en-US" sz="2000" b="0" i="0" u="none" strike="noStrike" cap="none">
                <a:solidFill>
                  <a:schemeClr val="lt1"/>
                </a:solidFill>
                <a:latin typeface="Helvetica Neue"/>
                <a:ea typeface="Helvetica Neue"/>
                <a:cs typeface="Helvetica Neue"/>
                <a:sym typeface="Helvetica Neue"/>
              </a:rPr>
              <a:t>Trajectory Tracking and Object Avoidance</a:t>
            </a:r>
            <a:endParaRPr/>
          </a:p>
        </p:txBody>
      </p:sp>
      <p:sp>
        <p:nvSpPr>
          <p:cNvPr id="327" name="Google Shape;327;p11"/>
          <p:cNvSpPr txBox="1"/>
          <p:nvPr/>
        </p:nvSpPr>
        <p:spPr>
          <a:xfrm>
            <a:off x="4610632" y="3690955"/>
            <a:ext cx="2970731" cy="1626761"/>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MECHATRONICS &amp;</a:t>
            </a:r>
            <a:endParaRPr/>
          </a:p>
          <a:p>
            <a:pPr marL="0" marR="0" lvl="0" indent="0" algn="ctr" rtl="0">
              <a:lnSpc>
                <a:spcPct val="90000"/>
              </a:lnSpc>
              <a:spcBef>
                <a:spcPts val="100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MACHINE TOOL</a:t>
            </a:r>
            <a:endParaRPr/>
          </a:p>
          <a:p>
            <a:pPr marL="0" marR="0" lvl="0" indent="0" algn="ctr" rtl="0">
              <a:lnSpc>
                <a:spcPct val="90000"/>
              </a:lnSpc>
              <a:spcBef>
                <a:spcPts val="100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FOR INDUSTRIAL AUTOMATION</a:t>
            </a:r>
            <a:endParaRPr/>
          </a:p>
        </p:txBody>
      </p:sp>
      <p:pic>
        <p:nvPicPr>
          <p:cNvPr id="328" name="Google Shape;328;p11" descr="What is Industrial Automation? Programmable Logic Controller - Unitronics"/>
          <p:cNvPicPr preferRelativeResize="0"/>
          <p:nvPr/>
        </p:nvPicPr>
        <p:blipFill rotWithShape="1">
          <a:blip r:embed="rId8">
            <a:alphaModFix/>
          </a:blip>
          <a:srcRect r="19102"/>
          <a:stretch/>
        </p:blipFill>
        <p:spPr>
          <a:xfrm>
            <a:off x="8051852" y="1416081"/>
            <a:ext cx="3477745" cy="2008653"/>
          </a:xfrm>
          <a:prstGeom prst="rect">
            <a:avLst/>
          </a:prstGeom>
          <a:noFill/>
          <a:ln>
            <a:noFill/>
          </a:ln>
        </p:spPr>
      </p:pic>
      <p:sp>
        <p:nvSpPr>
          <p:cNvPr id="329" name="Google Shape;329;p11"/>
          <p:cNvSpPr/>
          <p:nvPr/>
        </p:nvSpPr>
        <p:spPr>
          <a:xfrm flipH="1">
            <a:off x="8051851" y="3424733"/>
            <a:ext cx="3477745" cy="3241497"/>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30" name="Google Shape;330;p11"/>
          <p:cNvSpPr txBox="1"/>
          <p:nvPr/>
        </p:nvSpPr>
        <p:spPr>
          <a:xfrm>
            <a:off x="8051849" y="3666962"/>
            <a:ext cx="3477745" cy="162676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INDUSTRIAL &amp; </a:t>
            </a:r>
            <a:endParaRPr/>
          </a:p>
          <a:p>
            <a:pPr marL="0" marR="0" lvl="0" indent="0" algn="ctr" rtl="0">
              <a:lnSpc>
                <a:spcPct val="90000"/>
              </a:lnSpc>
              <a:spcBef>
                <a:spcPts val="1000"/>
              </a:spcBef>
              <a:spcAft>
                <a:spcPts val="0"/>
              </a:spcAft>
              <a:buClr>
                <a:schemeClr val="lt1"/>
              </a:buClr>
              <a:buSzPts val="2400"/>
              <a:buFont typeface="Arial"/>
              <a:buNone/>
            </a:pPr>
            <a:r>
              <a:rPr lang="en-US" sz="2400" b="1" i="0" u="none" strike="noStrike" cap="none">
                <a:solidFill>
                  <a:schemeClr val="lt1"/>
                </a:solidFill>
                <a:latin typeface="Helvetica Neue"/>
                <a:ea typeface="Helvetica Neue"/>
                <a:cs typeface="Helvetica Neue"/>
                <a:sym typeface="Helvetica Neue"/>
              </a:rPr>
              <a:t>PROCESS CONTROL</a:t>
            </a:r>
            <a:endParaRPr/>
          </a:p>
        </p:txBody>
      </p:sp>
      <p:sp>
        <p:nvSpPr>
          <p:cNvPr id="331" name="Google Shape;331;p11"/>
          <p:cNvSpPr txBox="1"/>
          <p:nvPr/>
        </p:nvSpPr>
        <p:spPr>
          <a:xfrm>
            <a:off x="8495418" y="4722570"/>
            <a:ext cx="2862214" cy="1626761"/>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90000"/>
              </a:lnSpc>
              <a:spcBef>
                <a:spcPts val="0"/>
              </a:spcBef>
              <a:spcAft>
                <a:spcPts val="0"/>
              </a:spcAft>
              <a:buClr>
                <a:schemeClr val="lt1"/>
              </a:buClr>
              <a:buSzPts val="2000"/>
              <a:buFont typeface="Arial"/>
              <a:buChar char="•"/>
            </a:pPr>
            <a:r>
              <a:rPr lang="en-US" sz="2000" b="0" i="0" u="none" strike="noStrike" cap="none">
                <a:solidFill>
                  <a:schemeClr val="lt1"/>
                </a:solidFill>
                <a:latin typeface="Helvetica Neue"/>
                <a:ea typeface="Helvetica Neue"/>
                <a:cs typeface="Helvetica Neue"/>
                <a:sym typeface="Helvetica Neue"/>
              </a:rPr>
              <a:t>Advanced Control Engineering</a:t>
            </a:r>
            <a:endParaRPr/>
          </a:p>
          <a:p>
            <a:pPr marL="285750" marR="0" lvl="0" indent="-285750" algn="l" rtl="0">
              <a:lnSpc>
                <a:spcPct val="90000"/>
              </a:lnSpc>
              <a:spcBef>
                <a:spcPts val="1000"/>
              </a:spcBef>
              <a:spcAft>
                <a:spcPts val="0"/>
              </a:spcAft>
              <a:buClr>
                <a:schemeClr val="lt1"/>
              </a:buClr>
              <a:buSzPts val="2000"/>
              <a:buFont typeface="Arial"/>
              <a:buChar char="•"/>
            </a:pPr>
            <a:r>
              <a:rPr lang="en-US" sz="2000" b="0" i="0" u="none" strike="noStrike" cap="none">
                <a:solidFill>
                  <a:schemeClr val="lt1"/>
                </a:solidFill>
                <a:latin typeface="Helvetica Neue"/>
                <a:ea typeface="Helvetica Neue"/>
                <a:cs typeface="Helvetica Neue"/>
                <a:sym typeface="Helvetica Neue"/>
              </a:rPr>
              <a:t>Computational Intelligent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5"/>
        <p:cNvGrpSpPr/>
        <p:nvPr/>
      </p:nvGrpSpPr>
      <p:grpSpPr>
        <a:xfrm>
          <a:off x="0" y="0"/>
          <a:ext cx="0" cy="0"/>
          <a:chOff x="0" y="0"/>
          <a:chExt cx="0" cy="0"/>
        </a:xfrm>
      </p:grpSpPr>
      <p:pic>
        <p:nvPicPr>
          <p:cNvPr id="336" name="Google Shape;336;p12"/>
          <p:cNvPicPr preferRelativeResize="0"/>
          <p:nvPr/>
        </p:nvPicPr>
        <p:blipFill rotWithShape="1">
          <a:blip r:embed="rId3">
            <a:alphaModFix/>
          </a:blip>
          <a:srcRect/>
          <a:stretch/>
        </p:blipFill>
        <p:spPr>
          <a:xfrm>
            <a:off x="7048500" y="0"/>
            <a:ext cx="5143500" cy="6858000"/>
          </a:xfrm>
          <a:prstGeom prst="rect">
            <a:avLst/>
          </a:prstGeom>
          <a:noFill/>
          <a:ln>
            <a:noFill/>
          </a:ln>
        </p:spPr>
      </p:pic>
      <p:grpSp>
        <p:nvGrpSpPr>
          <p:cNvPr id="337" name="Google Shape;337;p12"/>
          <p:cNvGrpSpPr/>
          <p:nvPr/>
        </p:nvGrpSpPr>
        <p:grpSpPr>
          <a:xfrm>
            <a:off x="152572" y="155137"/>
            <a:ext cx="2063588" cy="744016"/>
            <a:chOff x="1097279" y="438840"/>
            <a:chExt cx="2547037" cy="918321"/>
          </a:xfrm>
        </p:grpSpPr>
        <p:sp>
          <p:nvSpPr>
            <p:cNvPr id="338" name="Google Shape;338;p12"/>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39" name="Google Shape;339;p12"/>
            <p:cNvGrpSpPr/>
            <p:nvPr/>
          </p:nvGrpSpPr>
          <p:grpSpPr>
            <a:xfrm>
              <a:off x="1326851" y="510698"/>
              <a:ext cx="2177149" cy="789098"/>
              <a:chOff x="1072250" y="458201"/>
              <a:chExt cx="2177149" cy="789098"/>
            </a:xfrm>
          </p:grpSpPr>
          <p:pic>
            <p:nvPicPr>
              <p:cNvPr id="340" name="Google Shape;340;p12"/>
              <p:cNvPicPr preferRelativeResize="0"/>
              <p:nvPr/>
            </p:nvPicPr>
            <p:blipFill rotWithShape="1">
              <a:blip r:embed="rId4">
                <a:alphaModFix/>
              </a:blip>
              <a:srcRect/>
              <a:stretch/>
            </p:blipFill>
            <p:spPr>
              <a:xfrm>
                <a:off x="2460301" y="458201"/>
                <a:ext cx="789098" cy="789098"/>
              </a:xfrm>
              <a:prstGeom prst="rect">
                <a:avLst/>
              </a:prstGeom>
              <a:noFill/>
              <a:ln>
                <a:noFill/>
              </a:ln>
            </p:spPr>
          </p:pic>
          <p:pic>
            <p:nvPicPr>
              <p:cNvPr id="341" name="Google Shape;341;p12"/>
              <p:cNvPicPr preferRelativeResize="0"/>
              <p:nvPr/>
            </p:nvPicPr>
            <p:blipFill rotWithShape="1">
              <a:blip r:embed="rId5">
                <a:alphaModFix/>
              </a:blip>
              <a:srcRect/>
              <a:stretch/>
            </p:blipFill>
            <p:spPr>
              <a:xfrm>
                <a:off x="1072250" y="526559"/>
                <a:ext cx="642237" cy="642237"/>
              </a:xfrm>
              <a:prstGeom prst="rect">
                <a:avLst/>
              </a:prstGeom>
              <a:noFill/>
              <a:ln>
                <a:noFill/>
              </a:ln>
            </p:spPr>
          </p:pic>
          <p:pic>
            <p:nvPicPr>
              <p:cNvPr id="342" name="Google Shape;342;p12"/>
              <p:cNvPicPr preferRelativeResize="0"/>
              <p:nvPr/>
            </p:nvPicPr>
            <p:blipFill rotWithShape="1">
              <a:blip r:embed="rId6">
                <a:alphaModFix/>
              </a:blip>
              <a:srcRect/>
              <a:stretch/>
            </p:blipFill>
            <p:spPr>
              <a:xfrm>
                <a:off x="1785420" y="514908"/>
                <a:ext cx="674765" cy="665540"/>
              </a:xfrm>
              <a:prstGeom prst="rect">
                <a:avLst/>
              </a:prstGeom>
              <a:noFill/>
              <a:ln>
                <a:noFill/>
              </a:ln>
            </p:spPr>
          </p:pic>
        </p:grpSp>
      </p:grpSp>
      <p:sp>
        <p:nvSpPr>
          <p:cNvPr id="343" name="Google Shape;343;p12"/>
          <p:cNvSpPr/>
          <p:nvPr/>
        </p:nvSpPr>
        <p:spPr>
          <a:xfrm>
            <a:off x="4957259" y="1470685"/>
            <a:ext cx="4386863" cy="4075037"/>
          </a:xfrm>
          <a:prstGeom prst="rect">
            <a:avLst/>
          </a:prstGeom>
          <a:gradFill>
            <a:gsLst>
              <a:gs pos="0">
                <a:srgbClr val="1E703C">
                  <a:alpha val="69803"/>
                </a:srgbClr>
              </a:gs>
              <a:gs pos="50000">
                <a:srgbClr val="2CA158">
                  <a:alpha val="89803"/>
                </a:srgbClr>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4" name="Google Shape;344;p12"/>
          <p:cNvSpPr txBox="1">
            <a:spLocks noGrp="1"/>
          </p:cNvSpPr>
          <p:nvPr>
            <p:ph type="ctrTitle"/>
          </p:nvPr>
        </p:nvSpPr>
        <p:spPr>
          <a:xfrm>
            <a:off x="1310882" y="2497748"/>
            <a:ext cx="6079899" cy="126380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2F8A50"/>
              </a:buClr>
              <a:buSzPts val="7200"/>
              <a:buFont typeface="Helvetica Neue"/>
              <a:buNone/>
            </a:pPr>
            <a:r>
              <a:rPr lang="en-US" sz="7200" b="1">
                <a:solidFill>
                  <a:srgbClr val="2F8A50"/>
                </a:solidFill>
                <a:latin typeface="Helvetica Neue"/>
                <a:ea typeface="Helvetica Neue"/>
                <a:cs typeface="Helvetica Neue"/>
                <a:sym typeface="Helvetica Neue"/>
              </a:rPr>
              <a:t>THANK</a:t>
            </a:r>
            <a:r>
              <a:rPr lang="en-US" sz="7200" b="1">
                <a:solidFill>
                  <a:schemeClr val="dk1"/>
                </a:solidFill>
                <a:latin typeface="Helvetica Neue"/>
                <a:ea typeface="Helvetica Neue"/>
                <a:cs typeface="Helvetica Neue"/>
                <a:sym typeface="Helvetica Neue"/>
              </a:rPr>
              <a:t> YOU</a:t>
            </a:r>
            <a:endParaRPr sz="7200" b="1">
              <a:solidFill>
                <a:srgbClr val="2F8A50"/>
              </a:solidFill>
              <a:latin typeface="Helvetica Neue"/>
              <a:ea typeface="Helvetica Neue"/>
              <a:cs typeface="Helvetica Neue"/>
              <a:sym typeface="Helvetica Neue"/>
            </a:endParaRPr>
          </a:p>
        </p:txBody>
      </p:sp>
      <p:grpSp>
        <p:nvGrpSpPr>
          <p:cNvPr id="345" name="Google Shape;345;p12"/>
          <p:cNvGrpSpPr/>
          <p:nvPr/>
        </p:nvGrpSpPr>
        <p:grpSpPr>
          <a:xfrm>
            <a:off x="263522" y="6117254"/>
            <a:ext cx="438584" cy="438583"/>
            <a:chOff x="7735261" y="818342"/>
            <a:chExt cx="822639" cy="822637"/>
          </a:xfrm>
        </p:grpSpPr>
        <p:sp>
          <p:nvSpPr>
            <p:cNvPr id="346" name="Google Shape;346;p12"/>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7" name="Google Shape;347;p12"/>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348" name="Google Shape;348;p12"/>
          <p:cNvSpPr txBox="1">
            <a:spLocks noGrp="1"/>
          </p:cNvSpPr>
          <p:nvPr>
            <p:ph type="subTitle" idx="1"/>
          </p:nvPr>
        </p:nvSpPr>
        <p:spPr>
          <a:xfrm>
            <a:off x="1556415" y="3641988"/>
            <a:ext cx="4714126" cy="4520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solidFill>
                  <a:schemeClr val="dk1"/>
                </a:solidFill>
                <a:latin typeface="Helvetica Neue"/>
                <a:ea typeface="Helvetica Neue"/>
                <a:cs typeface="Helvetica Neue"/>
                <a:sym typeface="Helvetica Neue"/>
              </a:rPr>
              <a:t>TSP Bersatu, Elektro ITS Maju!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p2"/>
          <p:cNvSpPr/>
          <p:nvPr/>
        </p:nvSpPr>
        <p:spPr>
          <a:xfrm flipH="1">
            <a:off x="10578163" y="0"/>
            <a:ext cx="1607468" cy="6858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14" name="Google Shape;114;p2"/>
          <p:cNvGrpSpPr/>
          <p:nvPr/>
        </p:nvGrpSpPr>
        <p:grpSpPr>
          <a:xfrm>
            <a:off x="97808" y="153645"/>
            <a:ext cx="2063588" cy="744016"/>
            <a:chOff x="1097279" y="438840"/>
            <a:chExt cx="2547037" cy="918321"/>
          </a:xfrm>
        </p:grpSpPr>
        <p:sp>
          <p:nvSpPr>
            <p:cNvPr id="115" name="Google Shape;115;p2"/>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16" name="Google Shape;116;p2"/>
            <p:cNvGrpSpPr/>
            <p:nvPr/>
          </p:nvGrpSpPr>
          <p:grpSpPr>
            <a:xfrm>
              <a:off x="1326851" y="510698"/>
              <a:ext cx="2177149" cy="789098"/>
              <a:chOff x="1072250" y="458201"/>
              <a:chExt cx="2177149" cy="789098"/>
            </a:xfrm>
          </p:grpSpPr>
          <p:pic>
            <p:nvPicPr>
              <p:cNvPr id="117" name="Google Shape;117;p2"/>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118" name="Google Shape;118;p2"/>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119" name="Google Shape;119;p2"/>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grpSp>
        <p:nvGrpSpPr>
          <p:cNvPr id="120" name="Google Shape;120;p2"/>
          <p:cNvGrpSpPr/>
          <p:nvPr/>
        </p:nvGrpSpPr>
        <p:grpSpPr>
          <a:xfrm>
            <a:off x="10769039" y="6207436"/>
            <a:ext cx="438584" cy="438583"/>
            <a:chOff x="7735261" y="818342"/>
            <a:chExt cx="822639" cy="822637"/>
          </a:xfrm>
        </p:grpSpPr>
        <p:sp>
          <p:nvSpPr>
            <p:cNvPr id="121" name="Google Shape;121;p2"/>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 name="Google Shape;122;p2"/>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23" name="Google Shape;123;p2"/>
          <p:cNvSpPr/>
          <p:nvPr/>
        </p:nvSpPr>
        <p:spPr>
          <a:xfrm flipH="1">
            <a:off x="317226" y="1295385"/>
            <a:ext cx="9972177" cy="3465093"/>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4" name="Google Shape;124;p2"/>
          <p:cNvSpPr txBox="1">
            <a:spLocks noGrp="1"/>
          </p:cNvSpPr>
          <p:nvPr>
            <p:ph type="subTitle" idx="1"/>
          </p:nvPr>
        </p:nvSpPr>
        <p:spPr>
          <a:xfrm>
            <a:off x="634967" y="1558980"/>
            <a:ext cx="9519685" cy="1240352"/>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lt1"/>
              </a:buClr>
              <a:buSzPts val="2000"/>
              <a:buNone/>
            </a:pPr>
            <a:r>
              <a:rPr lang="en-US" sz="2000" b="1">
                <a:latin typeface="Helvetica Neue"/>
                <a:ea typeface="Helvetica Neue"/>
                <a:cs typeface="Helvetica Neue"/>
                <a:sym typeface="Helvetica Neue"/>
              </a:rPr>
              <a:t>SYSTEM</a:t>
            </a:r>
            <a:endParaRPr/>
          </a:p>
          <a:p>
            <a:pPr marL="0" lvl="0" indent="0" algn="just" rtl="0">
              <a:lnSpc>
                <a:spcPct val="90000"/>
              </a:lnSpc>
              <a:spcBef>
                <a:spcPts val="1000"/>
              </a:spcBef>
              <a:spcAft>
                <a:spcPts val="0"/>
              </a:spcAft>
              <a:buClr>
                <a:schemeClr val="lt1"/>
              </a:buClr>
              <a:buSzPts val="2000"/>
              <a:buNone/>
            </a:pPr>
            <a:r>
              <a:rPr lang="en-US" sz="2000">
                <a:latin typeface="Helvetica Neue"/>
                <a:ea typeface="Helvetica Neue"/>
                <a:cs typeface="Helvetica Neue"/>
                <a:sym typeface="Helvetica Neue"/>
              </a:rPr>
              <a:t>A collection of interrelated components that work together to achieve a specific goal</a:t>
            </a:r>
            <a:endParaRPr/>
          </a:p>
          <a:p>
            <a:pPr marL="0" lvl="0" indent="0" algn="just" rtl="0">
              <a:lnSpc>
                <a:spcPct val="90000"/>
              </a:lnSpc>
              <a:spcBef>
                <a:spcPts val="1000"/>
              </a:spcBef>
              <a:spcAft>
                <a:spcPts val="0"/>
              </a:spcAft>
              <a:buClr>
                <a:schemeClr val="lt1"/>
              </a:buClr>
              <a:buSzPts val="2000"/>
              <a:buNone/>
            </a:pPr>
            <a:endParaRPr sz="2000">
              <a:latin typeface="Helvetica Neue"/>
              <a:ea typeface="Helvetica Neue"/>
              <a:cs typeface="Helvetica Neue"/>
              <a:sym typeface="Helvetica Neue"/>
            </a:endParaRPr>
          </a:p>
        </p:txBody>
      </p:sp>
      <p:sp>
        <p:nvSpPr>
          <p:cNvPr id="125" name="Google Shape;125;p2"/>
          <p:cNvSpPr txBox="1"/>
          <p:nvPr/>
        </p:nvSpPr>
        <p:spPr>
          <a:xfrm>
            <a:off x="634968" y="2790584"/>
            <a:ext cx="9519684" cy="1796640"/>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Helvetica Neue"/>
                <a:ea typeface="Helvetica Neue"/>
                <a:cs typeface="Helvetica Neue"/>
                <a:sym typeface="Helvetica Neue"/>
              </a:rPr>
              <a:t>CONTROL</a:t>
            </a:r>
            <a:endParaRPr/>
          </a:p>
          <a:p>
            <a:pPr marL="0" marR="0" lvl="0" indent="0" algn="just" rtl="0">
              <a:lnSpc>
                <a:spcPct val="90000"/>
              </a:lnSpc>
              <a:spcBef>
                <a:spcPts val="1000"/>
              </a:spcBef>
              <a:spcAft>
                <a:spcPts val="0"/>
              </a:spcAft>
              <a:buClr>
                <a:schemeClr val="lt1"/>
              </a:buClr>
              <a:buSzPts val="2000"/>
              <a:buFont typeface="Arial"/>
              <a:buNone/>
            </a:pPr>
            <a:r>
              <a:rPr lang="en-US" sz="2000" b="0" i="0" u="none" strike="noStrike" cap="none">
                <a:solidFill>
                  <a:schemeClr val="lt1"/>
                </a:solidFill>
                <a:latin typeface="Helvetica Neue"/>
                <a:ea typeface="Helvetica Neue"/>
                <a:cs typeface="Helvetica Neue"/>
                <a:sym typeface="Helvetica Neue"/>
              </a:rPr>
              <a:t>Efforts to maintain or achieve certain conditions in the physical system by changing certain variables</a:t>
            </a:r>
            <a:endParaRPr/>
          </a:p>
          <a:p>
            <a:pPr marL="0" marR="0" lvl="0" indent="0" algn="just" rtl="0">
              <a:lnSpc>
                <a:spcPct val="90000"/>
              </a:lnSpc>
              <a:spcBef>
                <a:spcPts val="1000"/>
              </a:spcBef>
              <a:spcAft>
                <a:spcPts val="0"/>
              </a:spcAft>
              <a:buClr>
                <a:schemeClr val="lt1"/>
              </a:buClr>
              <a:buSzPts val="2000"/>
              <a:buFont typeface="Arial"/>
              <a:buNone/>
            </a:pPr>
            <a:r>
              <a:rPr lang="en-US" sz="2000" b="0" i="0" u="none" strike="noStrike" cap="none">
                <a:solidFill>
                  <a:schemeClr val="lt1"/>
                </a:solidFill>
                <a:latin typeface="Helvetica Neue"/>
                <a:ea typeface="Helvetica Neue"/>
                <a:cs typeface="Helvetica Neue"/>
                <a:sym typeface="Helvetica Neue"/>
              </a:rPr>
              <a:t>Measuring controlled system variables, applying manipulated variables, correcting deviations from the desired value</a:t>
            </a:r>
            <a:endParaRPr/>
          </a:p>
          <a:p>
            <a:pPr marL="0" marR="0" lvl="0" indent="0" algn="just" rtl="0">
              <a:lnSpc>
                <a:spcPct val="90000"/>
              </a:lnSpc>
              <a:spcBef>
                <a:spcPts val="1000"/>
              </a:spcBef>
              <a:spcAft>
                <a:spcPts val="0"/>
              </a:spcAft>
              <a:buClr>
                <a:schemeClr val="lt1"/>
              </a:buClr>
              <a:buSzPts val="1600"/>
              <a:buFont typeface="Arial"/>
              <a:buNone/>
            </a:pPr>
            <a:endParaRPr sz="1600" b="0" i="0" u="none" strike="noStrike" cap="none">
              <a:solidFill>
                <a:schemeClr val="lt1"/>
              </a:solidFill>
              <a:latin typeface="Helvetica Neue"/>
              <a:ea typeface="Helvetica Neue"/>
              <a:cs typeface="Helvetica Neue"/>
              <a:sym typeface="Helvetica Neue"/>
            </a:endParaRPr>
          </a:p>
        </p:txBody>
      </p:sp>
      <p:grpSp>
        <p:nvGrpSpPr>
          <p:cNvPr id="126" name="Google Shape;126;p2"/>
          <p:cNvGrpSpPr/>
          <p:nvPr/>
        </p:nvGrpSpPr>
        <p:grpSpPr>
          <a:xfrm>
            <a:off x="8883315" y="1086973"/>
            <a:ext cx="438584" cy="438583"/>
            <a:chOff x="7735261" y="818342"/>
            <a:chExt cx="822639" cy="822637"/>
          </a:xfrm>
        </p:grpSpPr>
        <p:sp>
          <p:nvSpPr>
            <p:cNvPr id="127" name="Google Shape;127;p2"/>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8" name="Google Shape;128;p2"/>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29" name="Google Shape;129;p2"/>
          <p:cNvGrpSpPr/>
          <p:nvPr/>
        </p:nvGrpSpPr>
        <p:grpSpPr>
          <a:xfrm>
            <a:off x="9461119" y="1086973"/>
            <a:ext cx="438584" cy="438583"/>
            <a:chOff x="7735261" y="818342"/>
            <a:chExt cx="822639" cy="822637"/>
          </a:xfrm>
        </p:grpSpPr>
        <p:sp>
          <p:nvSpPr>
            <p:cNvPr id="130" name="Google Shape;130;p2"/>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1" name="Google Shape;131;p2"/>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32" name="Google Shape;132;p2"/>
          <p:cNvSpPr txBox="1"/>
          <p:nvPr/>
        </p:nvSpPr>
        <p:spPr>
          <a:xfrm>
            <a:off x="1209936" y="5412174"/>
            <a:ext cx="8361344" cy="785637"/>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3600"/>
              <a:buFont typeface="Arial"/>
              <a:buNone/>
            </a:pPr>
            <a:r>
              <a:rPr lang="en-US" sz="3600" b="1" i="0" u="none" strike="noStrike" cap="none">
                <a:solidFill>
                  <a:schemeClr val="dk1"/>
                </a:solidFill>
                <a:latin typeface="Helvetica Neue"/>
                <a:ea typeface="Helvetica Neue"/>
                <a:cs typeface="Helvetica Neue"/>
                <a:sym typeface="Helvetica Neue"/>
              </a:rPr>
              <a:t>THEN, WHAT IS CONTROL SYSTEM?</a:t>
            </a:r>
            <a:endParaRPr/>
          </a:p>
        </p:txBody>
      </p:sp>
      <p:sp>
        <p:nvSpPr>
          <p:cNvPr id="133" name="Google Shape;133;p2"/>
          <p:cNvSpPr/>
          <p:nvPr/>
        </p:nvSpPr>
        <p:spPr>
          <a:xfrm flipH="1">
            <a:off x="4831882" y="5951352"/>
            <a:ext cx="4600361" cy="5998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grpSp>
        <p:nvGrpSpPr>
          <p:cNvPr id="139" name="Google Shape;139;p3"/>
          <p:cNvGrpSpPr/>
          <p:nvPr/>
        </p:nvGrpSpPr>
        <p:grpSpPr>
          <a:xfrm>
            <a:off x="97808" y="153645"/>
            <a:ext cx="2063588" cy="744016"/>
            <a:chOff x="1097279" y="438840"/>
            <a:chExt cx="2547037" cy="918321"/>
          </a:xfrm>
        </p:grpSpPr>
        <p:sp>
          <p:nvSpPr>
            <p:cNvPr id="140" name="Google Shape;140;p3"/>
            <p:cNvSpPr/>
            <p:nvPr/>
          </p:nvSpPr>
          <p:spPr>
            <a:xfrm>
              <a:off x="1097279" y="438840"/>
              <a:ext cx="2547037" cy="918321"/>
            </a:xfrm>
            <a:prstGeom prst="roundRect">
              <a:avLst>
                <a:gd name="adj" fmla="val 23714"/>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41" name="Google Shape;141;p3"/>
            <p:cNvGrpSpPr/>
            <p:nvPr/>
          </p:nvGrpSpPr>
          <p:grpSpPr>
            <a:xfrm>
              <a:off x="1326851" y="510698"/>
              <a:ext cx="2177149" cy="789098"/>
              <a:chOff x="1072250" y="458201"/>
              <a:chExt cx="2177149" cy="789098"/>
            </a:xfrm>
          </p:grpSpPr>
          <p:pic>
            <p:nvPicPr>
              <p:cNvPr id="142" name="Google Shape;142;p3"/>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143" name="Google Shape;143;p3"/>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144" name="Google Shape;144;p3"/>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grpSp>
        <p:nvGrpSpPr>
          <p:cNvPr id="145" name="Google Shape;145;p3"/>
          <p:cNvGrpSpPr/>
          <p:nvPr/>
        </p:nvGrpSpPr>
        <p:grpSpPr>
          <a:xfrm>
            <a:off x="10769039" y="6207436"/>
            <a:ext cx="438584" cy="438583"/>
            <a:chOff x="7735261" y="818342"/>
            <a:chExt cx="822639" cy="822637"/>
          </a:xfrm>
        </p:grpSpPr>
        <p:sp>
          <p:nvSpPr>
            <p:cNvPr id="146" name="Google Shape;146;p3"/>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 name="Google Shape;147;p3"/>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48" name="Google Shape;148;p3"/>
          <p:cNvSpPr/>
          <p:nvPr/>
        </p:nvSpPr>
        <p:spPr>
          <a:xfrm flipH="1">
            <a:off x="3835497" y="-1"/>
            <a:ext cx="4178249" cy="342900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9" name="Google Shape;149;p3"/>
          <p:cNvSpPr txBox="1">
            <a:spLocks noGrp="1"/>
          </p:cNvSpPr>
          <p:nvPr>
            <p:ph type="subTitle" idx="1"/>
          </p:nvPr>
        </p:nvSpPr>
        <p:spPr>
          <a:xfrm>
            <a:off x="4266739" y="1295459"/>
            <a:ext cx="3315765" cy="83808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400"/>
              <a:buNone/>
            </a:pPr>
            <a:r>
              <a:rPr lang="en-US">
                <a:latin typeface="Helvetica Neue"/>
                <a:ea typeface="Helvetica Neue"/>
                <a:cs typeface="Helvetica Neue"/>
                <a:sym typeface="Helvetica Neue"/>
              </a:rPr>
              <a:t>Make sure every system working well</a:t>
            </a:r>
            <a:endParaRPr/>
          </a:p>
        </p:txBody>
      </p:sp>
      <p:grpSp>
        <p:nvGrpSpPr>
          <p:cNvPr id="150" name="Google Shape;150;p3"/>
          <p:cNvGrpSpPr/>
          <p:nvPr/>
        </p:nvGrpSpPr>
        <p:grpSpPr>
          <a:xfrm>
            <a:off x="3615374" y="1923821"/>
            <a:ext cx="438584" cy="438583"/>
            <a:chOff x="7735261" y="818342"/>
            <a:chExt cx="822639" cy="822637"/>
          </a:xfrm>
        </p:grpSpPr>
        <p:sp>
          <p:nvSpPr>
            <p:cNvPr id="151" name="Google Shape;151;p3"/>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2" name="Google Shape;152;p3"/>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53" name="Google Shape;153;p3"/>
          <p:cNvGrpSpPr/>
          <p:nvPr/>
        </p:nvGrpSpPr>
        <p:grpSpPr>
          <a:xfrm>
            <a:off x="3616203" y="2588515"/>
            <a:ext cx="438584" cy="438583"/>
            <a:chOff x="7735261" y="818342"/>
            <a:chExt cx="822639" cy="822637"/>
          </a:xfrm>
        </p:grpSpPr>
        <p:sp>
          <p:nvSpPr>
            <p:cNvPr id="154" name="Google Shape;154;p3"/>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 name="Google Shape;155;p3"/>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56" name="Google Shape;156;p3"/>
          <p:cNvSpPr txBox="1"/>
          <p:nvPr/>
        </p:nvSpPr>
        <p:spPr>
          <a:xfrm>
            <a:off x="572558" y="2085847"/>
            <a:ext cx="2486165" cy="3274639"/>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6000"/>
              <a:buFont typeface="Arial"/>
              <a:buNone/>
            </a:pPr>
            <a:r>
              <a:rPr lang="en-US" sz="6000" b="1" i="0" u="none" strike="noStrike" cap="none">
                <a:solidFill>
                  <a:schemeClr val="dk1"/>
                </a:solidFill>
                <a:latin typeface="Helvetica Neue"/>
                <a:ea typeface="Helvetica Neue"/>
                <a:cs typeface="Helvetica Neue"/>
                <a:sym typeface="Helvetica Neue"/>
              </a:rPr>
              <a:t>WHAT </a:t>
            </a:r>
            <a:endParaRPr/>
          </a:p>
          <a:p>
            <a:pPr marL="0" marR="0" lvl="0" indent="0" algn="just" rtl="0">
              <a:lnSpc>
                <a:spcPct val="90000"/>
              </a:lnSpc>
              <a:spcBef>
                <a:spcPts val="1000"/>
              </a:spcBef>
              <a:spcAft>
                <a:spcPts val="0"/>
              </a:spcAft>
              <a:buClr>
                <a:schemeClr val="dk1"/>
              </a:buClr>
              <a:buSzPts val="6000"/>
              <a:buFont typeface="Arial"/>
              <a:buNone/>
            </a:pPr>
            <a:r>
              <a:rPr lang="en-US" sz="6000" b="1" i="0" u="none" strike="noStrike" cap="none">
                <a:solidFill>
                  <a:schemeClr val="dk1"/>
                </a:solidFill>
                <a:latin typeface="Helvetica Neue"/>
                <a:ea typeface="Helvetica Neue"/>
                <a:cs typeface="Helvetica Neue"/>
                <a:sym typeface="Helvetica Neue"/>
              </a:rPr>
              <a:t>WE </a:t>
            </a:r>
            <a:endParaRPr/>
          </a:p>
          <a:p>
            <a:pPr marL="0" marR="0" lvl="0" indent="0" algn="just" rtl="0">
              <a:lnSpc>
                <a:spcPct val="90000"/>
              </a:lnSpc>
              <a:spcBef>
                <a:spcPts val="1000"/>
              </a:spcBef>
              <a:spcAft>
                <a:spcPts val="0"/>
              </a:spcAft>
              <a:buClr>
                <a:schemeClr val="dk1"/>
              </a:buClr>
              <a:buSzPts val="6000"/>
              <a:buFont typeface="Arial"/>
              <a:buNone/>
            </a:pPr>
            <a:r>
              <a:rPr lang="en-US" sz="6000" b="1" i="0" u="none" strike="noStrike" cap="none">
                <a:solidFill>
                  <a:schemeClr val="dk1"/>
                </a:solidFill>
                <a:latin typeface="Helvetica Neue"/>
                <a:ea typeface="Helvetica Neue"/>
                <a:cs typeface="Helvetica Neue"/>
                <a:sym typeface="Helvetica Neue"/>
              </a:rPr>
              <a:t>DO</a:t>
            </a:r>
            <a:endParaRPr/>
          </a:p>
        </p:txBody>
      </p:sp>
      <p:sp>
        <p:nvSpPr>
          <p:cNvPr id="157" name="Google Shape;157;p3"/>
          <p:cNvSpPr/>
          <p:nvPr/>
        </p:nvSpPr>
        <p:spPr>
          <a:xfrm flipH="1">
            <a:off x="711070" y="4804894"/>
            <a:ext cx="2286140" cy="113618"/>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8" name="Google Shape;158;p3"/>
          <p:cNvSpPr/>
          <p:nvPr/>
        </p:nvSpPr>
        <p:spPr>
          <a:xfrm flipH="1">
            <a:off x="8013748" y="3415966"/>
            <a:ext cx="4178808" cy="3419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 name="Google Shape;159;p3"/>
          <p:cNvSpPr txBox="1"/>
          <p:nvPr/>
        </p:nvSpPr>
        <p:spPr>
          <a:xfrm>
            <a:off x="8445195" y="4706805"/>
            <a:ext cx="3315900" cy="838200"/>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a:solidFill>
                  <a:schemeClr val="lt1"/>
                </a:solidFill>
                <a:latin typeface="Helvetica Neue"/>
                <a:ea typeface="Helvetica Neue"/>
                <a:cs typeface="Helvetica Neue"/>
                <a:sym typeface="Helvetica Neue"/>
              </a:rPr>
              <a:t>Working with </a:t>
            </a:r>
            <a:endParaRPr>
              <a:solidFill>
                <a:schemeClr val="lt1"/>
              </a:solidFill>
            </a:endParaRPr>
          </a:p>
          <a:p>
            <a:pPr marL="0" marR="0" lvl="0" indent="0" algn="ctr" rtl="0">
              <a:lnSpc>
                <a:spcPct val="90000"/>
              </a:lnSpc>
              <a:spcBef>
                <a:spcPts val="1000"/>
              </a:spcBef>
              <a:spcAft>
                <a:spcPts val="0"/>
              </a:spcAft>
              <a:buClr>
                <a:schemeClr val="dk1"/>
              </a:buClr>
              <a:buSzPts val="2400"/>
              <a:buFont typeface="Arial"/>
              <a:buNone/>
            </a:pPr>
            <a:r>
              <a:rPr lang="en-US" sz="2400" b="0" i="0" u="none" strike="noStrike" cap="none">
                <a:solidFill>
                  <a:schemeClr val="lt1"/>
                </a:solidFill>
                <a:latin typeface="Helvetica Neue"/>
                <a:ea typeface="Helvetica Neue"/>
                <a:cs typeface="Helvetica Neue"/>
                <a:sym typeface="Helvetica Neue"/>
              </a:rPr>
              <a:t>smart system</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pic>
        <p:nvPicPr>
          <p:cNvPr id="165" name="Google Shape;165;p4"/>
          <p:cNvPicPr preferRelativeResize="0"/>
          <p:nvPr/>
        </p:nvPicPr>
        <p:blipFill rotWithShape="1">
          <a:blip r:embed="rId3">
            <a:alphaModFix/>
          </a:blip>
          <a:srcRect t="16623" b="9280"/>
          <a:stretch/>
        </p:blipFill>
        <p:spPr>
          <a:xfrm>
            <a:off x="-29211" y="0"/>
            <a:ext cx="12221211" cy="6036994"/>
          </a:xfrm>
          <a:prstGeom prst="rect">
            <a:avLst/>
          </a:prstGeom>
          <a:noFill/>
          <a:ln>
            <a:noFill/>
          </a:ln>
        </p:spPr>
      </p:pic>
      <p:sp>
        <p:nvSpPr>
          <p:cNvPr id="166" name="Google Shape;166;p4"/>
          <p:cNvSpPr/>
          <p:nvPr/>
        </p:nvSpPr>
        <p:spPr>
          <a:xfrm flipH="1">
            <a:off x="0" y="6036994"/>
            <a:ext cx="12192000" cy="821005"/>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67" name="Google Shape;167;p4"/>
          <p:cNvGrpSpPr/>
          <p:nvPr/>
        </p:nvGrpSpPr>
        <p:grpSpPr>
          <a:xfrm>
            <a:off x="10336079" y="6121509"/>
            <a:ext cx="1763908" cy="639321"/>
            <a:chOff x="1072250" y="458201"/>
            <a:chExt cx="2177149" cy="789098"/>
          </a:xfrm>
        </p:grpSpPr>
        <p:pic>
          <p:nvPicPr>
            <p:cNvPr id="168" name="Google Shape;168;p4"/>
            <p:cNvPicPr preferRelativeResize="0"/>
            <p:nvPr/>
          </p:nvPicPr>
          <p:blipFill rotWithShape="1">
            <a:blip r:embed="rId4">
              <a:alphaModFix/>
            </a:blip>
            <a:srcRect/>
            <a:stretch/>
          </p:blipFill>
          <p:spPr>
            <a:xfrm>
              <a:off x="2460301" y="458201"/>
              <a:ext cx="789098" cy="789098"/>
            </a:xfrm>
            <a:prstGeom prst="rect">
              <a:avLst/>
            </a:prstGeom>
            <a:noFill/>
            <a:ln>
              <a:noFill/>
            </a:ln>
          </p:spPr>
        </p:pic>
        <p:pic>
          <p:nvPicPr>
            <p:cNvPr id="169" name="Google Shape;169;p4"/>
            <p:cNvPicPr preferRelativeResize="0"/>
            <p:nvPr/>
          </p:nvPicPr>
          <p:blipFill rotWithShape="1">
            <a:blip r:embed="rId5">
              <a:alphaModFix/>
            </a:blip>
            <a:srcRect/>
            <a:stretch/>
          </p:blipFill>
          <p:spPr>
            <a:xfrm>
              <a:off x="1072250" y="526559"/>
              <a:ext cx="642237" cy="642237"/>
            </a:xfrm>
            <a:prstGeom prst="rect">
              <a:avLst/>
            </a:prstGeom>
            <a:noFill/>
            <a:ln>
              <a:noFill/>
            </a:ln>
          </p:spPr>
        </p:pic>
        <p:pic>
          <p:nvPicPr>
            <p:cNvPr id="170" name="Google Shape;170;p4"/>
            <p:cNvPicPr preferRelativeResize="0"/>
            <p:nvPr/>
          </p:nvPicPr>
          <p:blipFill rotWithShape="1">
            <a:blip r:embed="rId6">
              <a:alphaModFix/>
            </a:blip>
            <a:srcRect/>
            <a:stretch/>
          </p:blipFill>
          <p:spPr>
            <a:xfrm>
              <a:off x="1785420" y="514908"/>
              <a:ext cx="674765" cy="665540"/>
            </a:xfrm>
            <a:prstGeom prst="rect">
              <a:avLst/>
            </a:prstGeom>
            <a:noFill/>
            <a:ln>
              <a:noFill/>
            </a:ln>
          </p:spPr>
        </p:pic>
      </p:grpSp>
      <p:sp>
        <p:nvSpPr>
          <p:cNvPr id="171" name="Google Shape;171;p4"/>
          <p:cNvSpPr txBox="1"/>
          <p:nvPr/>
        </p:nvSpPr>
        <p:spPr>
          <a:xfrm>
            <a:off x="113015" y="6211673"/>
            <a:ext cx="2938684" cy="57561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3200"/>
              <a:buFont typeface="Arial"/>
              <a:buNone/>
            </a:pPr>
            <a:r>
              <a:rPr lang="en-US" sz="3200" b="1" i="0" u="none" strike="noStrike" cap="none">
                <a:solidFill>
                  <a:schemeClr val="lt1"/>
                </a:solidFill>
                <a:latin typeface="Helvetica Neue"/>
                <a:ea typeface="Helvetica Neue"/>
                <a:cs typeface="Helvetica Neue"/>
                <a:sym typeface="Helvetica Neue"/>
              </a:rPr>
              <a:t>LECTURERS</a:t>
            </a:r>
            <a:endParaRPr/>
          </a:p>
        </p:txBody>
      </p:sp>
      <p:grpSp>
        <p:nvGrpSpPr>
          <p:cNvPr id="172" name="Google Shape;172;p4"/>
          <p:cNvGrpSpPr/>
          <p:nvPr/>
        </p:nvGrpSpPr>
        <p:grpSpPr>
          <a:xfrm>
            <a:off x="77407" y="151332"/>
            <a:ext cx="12037186" cy="5623207"/>
            <a:chOff x="-29211" y="552247"/>
            <a:chExt cx="12037186" cy="5623207"/>
          </a:xfrm>
        </p:grpSpPr>
        <p:pic>
          <p:nvPicPr>
            <p:cNvPr id="173" name="Google Shape;173;p4"/>
            <p:cNvPicPr preferRelativeResize="0"/>
            <p:nvPr/>
          </p:nvPicPr>
          <p:blipFill rotWithShape="1">
            <a:blip r:embed="rId7">
              <a:alphaModFix/>
            </a:blip>
            <a:srcRect/>
            <a:stretch/>
          </p:blipFill>
          <p:spPr>
            <a:xfrm>
              <a:off x="1347419" y="608244"/>
              <a:ext cx="1140700" cy="1482910"/>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74" name="Google Shape;174;p4"/>
            <p:cNvSpPr/>
            <p:nvPr/>
          </p:nvSpPr>
          <p:spPr>
            <a:xfrm>
              <a:off x="229243" y="1898848"/>
              <a:ext cx="3191175" cy="450184"/>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Abdullah Alkaff, Ir., MSc, Ph.D, Prof.</a:t>
              </a:r>
              <a:endParaRPr sz="1400" b="0" i="0" u="none" strike="noStrike" cap="none">
                <a:solidFill>
                  <a:schemeClr val="lt1"/>
                </a:solidFill>
                <a:latin typeface="Helvetica Neue"/>
                <a:ea typeface="Helvetica Neue"/>
                <a:cs typeface="Helvetica Neue"/>
                <a:sym typeface="Helvetica Neue"/>
              </a:endParaRPr>
            </a:p>
          </p:txBody>
        </p:sp>
        <p:pic>
          <p:nvPicPr>
            <p:cNvPr id="175" name="Google Shape;175;p4"/>
            <p:cNvPicPr preferRelativeResize="0"/>
            <p:nvPr/>
          </p:nvPicPr>
          <p:blipFill rotWithShape="1">
            <a:blip r:embed="rId8">
              <a:alphaModFix/>
            </a:blip>
            <a:srcRect/>
            <a:stretch/>
          </p:blipFill>
          <p:spPr>
            <a:xfrm>
              <a:off x="6943217" y="4446889"/>
              <a:ext cx="1135692" cy="1456897"/>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76" name="Google Shape;176;p4"/>
            <p:cNvSpPr/>
            <p:nvPr/>
          </p:nvSpPr>
          <p:spPr>
            <a:xfrm>
              <a:off x="6026980" y="5732750"/>
              <a:ext cx="2968167" cy="442704"/>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Zulkifli Hidayat Nasution, ST, MSc.</a:t>
              </a:r>
              <a:endParaRPr sz="1400" b="0" i="0" u="none" strike="noStrike" cap="none">
                <a:solidFill>
                  <a:schemeClr val="lt1"/>
                </a:solidFill>
                <a:latin typeface="Helvetica Neue"/>
                <a:ea typeface="Helvetica Neue"/>
                <a:cs typeface="Helvetica Neue"/>
                <a:sym typeface="Helvetica Neue"/>
              </a:endParaRPr>
            </a:p>
          </p:txBody>
        </p:sp>
        <p:pic>
          <p:nvPicPr>
            <p:cNvPr id="177" name="Google Shape;177;p4"/>
            <p:cNvPicPr preferRelativeResize="0"/>
            <p:nvPr/>
          </p:nvPicPr>
          <p:blipFill rotWithShape="1">
            <a:blip r:embed="rId9">
              <a:alphaModFix/>
            </a:blip>
            <a:srcRect/>
            <a:stretch/>
          </p:blipFill>
          <p:spPr>
            <a:xfrm>
              <a:off x="4438336" y="610126"/>
              <a:ext cx="1113688" cy="1481205"/>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78" name="Google Shape;178;p4"/>
            <p:cNvSpPr/>
            <p:nvPr/>
          </p:nvSpPr>
          <p:spPr>
            <a:xfrm>
              <a:off x="3421841" y="1898942"/>
              <a:ext cx="3146676" cy="45009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Achmad Jazidie, Ir., MEng, Dr., Prof.</a:t>
              </a:r>
              <a:endParaRPr/>
            </a:p>
          </p:txBody>
        </p:sp>
        <p:pic>
          <p:nvPicPr>
            <p:cNvPr id="179" name="Google Shape;179;p4"/>
            <p:cNvPicPr preferRelativeResize="0"/>
            <p:nvPr/>
          </p:nvPicPr>
          <p:blipFill rotWithShape="1">
            <a:blip r:embed="rId10">
              <a:alphaModFix/>
            </a:blip>
            <a:srcRect/>
            <a:stretch/>
          </p:blipFill>
          <p:spPr>
            <a:xfrm>
              <a:off x="2135879" y="2517498"/>
              <a:ext cx="1117684" cy="1430635"/>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80" name="Google Shape;180;p4"/>
            <p:cNvSpPr/>
            <p:nvPr/>
          </p:nvSpPr>
          <p:spPr>
            <a:xfrm>
              <a:off x="1843492" y="3787887"/>
              <a:ext cx="1694083" cy="434724"/>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Ali Fatoni, Ir., MT</a:t>
              </a:r>
              <a:r>
                <a:rPr lang="en-US" sz="1400" b="0" i="0" u="none" strike="noStrike" cap="none">
                  <a:solidFill>
                    <a:schemeClr val="dk1"/>
                  </a:solidFill>
                  <a:latin typeface="Helvetica Neue"/>
                  <a:ea typeface="Helvetica Neue"/>
                  <a:cs typeface="Helvetica Neue"/>
                  <a:sym typeface="Helvetica Neue"/>
                </a:rPr>
                <a:t>.</a:t>
              </a:r>
              <a:endParaRPr/>
            </a:p>
          </p:txBody>
        </p:sp>
        <p:pic>
          <p:nvPicPr>
            <p:cNvPr id="181" name="Google Shape;181;p4"/>
            <p:cNvPicPr preferRelativeResize="0"/>
            <p:nvPr/>
          </p:nvPicPr>
          <p:blipFill rotWithShape="1">
            <a:blip r:embed="rId11">
              <a:alphaModFix/>
            </a:blip>
            <a:srcRect/>
            <a:stretch/>
          </p:blipFill>
          <p:spPr>
            <a:xfrm>
              <a:off x="7102331" y="552247"/>
              <a:ext cx="1140587" cy="1516987"/>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82" name="Google Shape;182;p4"/>
            <p:cNvSpPr/>
            <p:nvPr/>
          </p:nvSpPr>
          <p:spPr>
            <a:xfrm>
              <a:off x="6568517" y="1888069"/>
              <a:ext cx="2220895" cy="460963"/>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Ari Santoso, Ir., DEA, Dr.</a:t>
              </a:r>
              <a:endParaRPr sz="1400" b="0" i="0" u="none" strike="noStrike" cap="none">
                <a:solidFill>
                  <a:schemeClr val="lt1"/>
                </a:solidFill>
                <a:latin typeface="Helvetica Neue"/>
                <a:ea typeface="Helvetica Neue"/>
                <a:cs typeface="Helvetica Neue"/>
                <a:sym typeface="Helvetica Neue"/>
              </a:endParaRPr>
            </a:p>
          </p:txBody>
        </p:sp>
        <p:pic>
          <p:nvPicPr>
            <p:cNvPr id="183" name="Google Shape;183;p4"/>
            <p:cNvPicPr preferRelativeResize="0"/>
            <p:nvPr/>
          </p:nvPicPr>
          <p:blipFill rotWithShape="1">
            <a:blip r:embed="rId12">
              <a:alphaModFix/>
            </a:blip>
            <a:srcRect/>
            <a:stretch/>
          </p:blipFill>
          <p:spPr>
            <a:xfrm>
              <a:off x="9755847" y="552247"/>
              <a:ext cx="1165485" cy="1491821"/>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84" name="Google Shape;184;p4"/>
            <p:cNvSpPr/>
            <p:nvPr/>
          </p:nvSpPr>
          <p:spPr>
            <a:xfrm>
              <a:off x="8789412" y="1876967"/>
              <a:ext cx="2960576" cy="453316"/>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Trihastuti Agustinah, ST, MT, Dr.</a:t>
              </a:r>
              <a:endParaRPr/>
            </a:p>
          </p:txBody>
        </p:sp>
        <p:pic>
          <p:nvPicPr>
            <p:cNvPr id="185" name="Google Shape;185;p4"/>
            <p:cNvPicPr preferRelativeResize="0"/>
            <p:nvPr/>
          </p:nvPicPr>
          <p:blipFill rotWithShape="1">
            <a:blip r:embed="rId13">
              <a:alphaModFix/>
            </a:blip>
            <a:srcRect/>
            <a:stretch/>
          </p:blipFill>
          <p:spPr>
            <a:xfrm>
              <a:off x="10052073" y="4373808"/>
              <a:ext cx="1169428" cy="1496868"/>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86" name="Google Shape;186;p4"/>
            <p:cNvSpPr/>
            <p:nvPr/>
          </p:nvSpPr>
          <p:spPr>
            <a:xfrm>
              <a:off x="9270044" y="5695768"/>
              <a:ext cx="2737931" cy="45485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Mochammad Sahal, ST, MSc.</a:t>
              </a:r>
              <a:endParaRPr/>
            </a:p>
          </p:txBody>
        </p:sp>
        <p:pic>
          <p:nvPicPr>
            <p:cNvPr id="187" name="Google Shape;187;p4"/>
            <p:cNvPicPr preferRelativeResize="0"/>
            <p:nvPr/>
          </p:nvPicPr>
          <p:blipFill rotWithShape="1">
            <a:blip r:embed="rId14">
              <a:alphaModFix/>
            </a:blip>
            <a:srcRect/>
            <a:stretch/>
          </p:blipFill>
          <p:spPr>
            <a:xfrm>
              <a:off x="580583" y="4507101"/>
              <a:ext cx="1110300" cy="1398154"/>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88" name="Google Shape;188;p4"/>
            <p:cNvSpPr/>
            <p:nvPr/>
          </p:nvSpPr>
          <p:spPr>
            <a:xfrm>
              <a:off x="-29211" y="5725764"/>
              <a:ext cx="2344677" cy="424854"/>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Nurlita Gamayanti, ST, MT.</a:t>
              </a:r>
              <a:endParaRPr/>
            </a:p>
          </p:txBody>
        </p:sp>
        <p:pic>
          <p:nvPicPr>
            <p:cNvPr id="189" name="Google Shape;189;p4"/>
            <p:cNvPicPr preferRelativeResize="0"/>
            <p:nvPr/>
          </p:nvPicPr>
          <p:blipFill rotWithShape="1">
            <a:blip r:embed="rId15">
              <a:alphaModFix/>
            </a:blip>
            <a:srcRect/>
            <a:stretch/>
          </p:blipFill>
          <p:spPr>
            <a:xfrm>
              <a:off x="8714427" y="2529448"/>
              <a:ext cx="1176645" cy="1497551"/>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90" name="Google Shape;190;p4"/>
            <p:cNvSpPr/>
            <p:nvPr/>
          </p:nvSpPr>
          <p:spPr>
            <a:xfrm>
              <a:off x="8228305" y="3830019"/>
              <a:ext cx="2143323" cy="455057"/>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Yusuf Bilfaqih, ST, MT.</a:t>
              </a:r>
              <a:endParaRPr/>
            </a:p>
          </p:txBody>
        </p:sp>
        <p:pic>
          <p:nvPicPr>
            <p:cNvPr id="191" name="Google Shape;191;p4"/>
            <p:cNvPicPr preferRelativeResize="0"/>
            <p:nvPr/>
          </p:nvPicPr>
          <p:blipFill rotWithShape="1">
            <a:blip r:embed="rId16">
              <a:alphaModFix/>
            </a:blip>
            <a:srcRect/>
            <a:stretch/>
          </p:blipFill>
          <p:spPr>
            <a:xfrm>
              <a:off x="5259275" y="2493943"/>
              <a:ext cx="1235870" cy="1509631"/>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92" name="Google Shape;192;p4"/>
            <p:cNvSpPr/>
            <p:nvPr/>
          </p:nvSpPr>
          <p:spPr>
            <a:xfrm>
              <a:off x="4923277" y="3826348"/>
              <a:ext cx="1907866" cy="458728"/>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Eka Iskandar, ST, MT.</a:t>
              </a:r>
              <a:endParaRPr/>
            </a:p>
          </p:txBody>
        </p:sp>
        <p:pic>
          <p:nvPicPr>
            <p:cNvPr id="193" name="Google Shape;193;p4"/>
            <p:cNvPicPr preferRelativeResize="0"/>
            <p:nvPr/>
          </p:nvPicPr>
          <p:blipFill rotWithShape="1">
            <a:blip r:embed="rId17">
              <a:alphaModFix/>
            </a:blip>
            <a:srcRect/>
            <a:stretch/>
          </p:blipFill>
          <p:spPr>
            <a:xfrm>
              <a:off x="3647791" y="4333113"/>
              <a:ext cx="1123285" cy="1504402"/>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194" name="Google Shape;194;p4"/>
            <p:cNvSpPr/>
            <p:nvPr/>
          </p:nvSpPr>
          <p:spPr>
            <a:xfrm>
              <a:off x="2846672" y="5718315"/>
              <a:ext cx="2725522" cy="457139"/>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Mohamad Abdul Hady, ST, MT.</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pic>
        <p:nvPicPr>
          <p:cNvPr id="200" name="Google Shape;200;p5"/>
          <p:cNvPicPr preferRelativeResize="0"/>
          <p:nvPr/>
        </p:nvPicPr>
        <p:blipFill rotWithShape="1">
          <a:blip r:embed="rId3">
            <a:alphaModFix/>
          </a:blip>
          <a:srcRect t="16623" b="41178"/>
          <a:stretch/>
        </p:blipFill>
        <p:spPr>
          <a:xfrm>
            <a:off x="-29211" y="0"/>
            <a:ext cx="12221211" cy="3438144"/>
          </a:xfrm>
          <a:prstGeom prst="rect">
            <a:avLst/>
          </a:prstGeom>
          <a:noFill/>
          <a:ln>
            <a:noFill/>
          </a:ln>
        </p:spPr>
      </p:pic>
      <p:sp>
        <p:nvSpPr>
          <p:cNvPr id="201" name="Google Shape;201;p5"/>
          <p:cNvSpPr/>
          <p:nvPr/>
        </p:nvSpPr>
        <p:spPr>
          <a:xfrm flipH="1">
            <a:off x="8601622" y="2104950"/>
            <a:ext cx="2286140" cy="113618"/>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2" name="Google Shape;202;p5"/>
          <p:cNvSpPr/>
          <p:nvPr/>
        </p:nvSpPr>
        <p:spPr>
          <a:xfrm flipH="1">
            <a:off x="0" y="3438144"/>
            <a:ext cx="12192000" cy="3419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03" name="Google Shape;203;p5"/>
          <p:cNvGrpSpPr/>
          <p:nvPr/>
        </p:nvGrpSpPr>
        <p:grpSpPr>
          <a:xfrm>
            <a:off x="283805" y="211864"/>
            <a:ext cx="1763908" cy="639321"/>
            <a:chOff x="1072250" y="458201"/>
            <a:chExt cx="2177149" cy="789098"/>
          </a:xfrm>
        </p:grpSpPr>
        <p:pic>
          <p:nvPicPr>
            <p:cNvPr id="204" name="Google Shape;204;p5"/>
            <p:cNvPicPr preferRelativeResize="0"/>
            <p:nvPr/>
          </p:nvPicPr>
          <p:blipFill rotWithShape="1">
            <a:blip r:embed="rId4">
              <a:alphaModFix/>
            </a:blip>
            <a:srcRect/>
            <a:stretch/>
          </p:blipFill>
          <p:spPr>
            <a:xfrm>
              <a:off x="2460301" y="458201"/>
              <a:ext cx="789098" cy="789098"/>
            </a:xfrm>
            <a:prstGeom prst="rect">
              <a:avLst/>
            </a:prstGeom>
            <a:noFill/>
            <a:ln>
              <a:noFill/>
            </a:ln>
          </p:spPr>
        </p:pic>
        <p:pic>
          <p:nvPicPr>
            <p:cNvPr id="205" name="Google Shape;205;p5"/>
            <p:cNvPicPr preferRelativeResize="0"/>
            <p:nvPr/>
          </p:nvPicPr>
          <p:blipFill rotWithShape="1">
            <a:blip r:embed="rId5">
              <a:alphaModFix/>
            </a:blip>
            <a:srcRect/>
            <a:stretch/>
          </p:blipFill>
          <p:spPr>
            <a:xfrm>
              <a:off x="1072250" y="526559"/>
              <a:ext cx="642237" cy="642237"/>
            </a:xfrm>
            <a:prstGeom prst="rect">
              <a:avLst/>
            </a:prstGeom>
            <a:noFill/>
            <a:ln>
              <a:noFill/>
            </a:ln>
          </p:spPr>
        </p:pic>
        <p:pic>
          <p:nvPicPr>
            <p:cNvPr id="206" name="Google Shape;206;p5"/>
            <p:cNvPicPr preferRelativeResize="0"/>
            <p:nvPr/>
          </p:nvPicPr>
          <p:blipFill rotWithShape="1">
            <a:blip r:embed="rId6">
              <a:alphaModFix/>
            </a:blip>
            <a:srcRect/>
            <a:stretch/>
          </p:blipFill>
          <p:spPr>
            <a:xfrm>
              <a:off x="1785420" y="514908"/>
              <a:ext cx="674765" cy="665540"/>
            </a:xfrm>
            <a:prstGeom prst="rect">
              <a:avLst/>
            </a:prstGeom>
            <a:noFill/>
            <a:ln>
              <a:noFill/>
            </a:ln>
          </p:spPr>
        </p:pic>
      </p:grpSp>
      <p:grpSp>
        <p:nvGrpSpPr>
          <p:cNvPr id="207" name="Google Shape;207;p5"/>
          <p:cNvGrpSpPr/>
          <p:nvPr/>
        </p:nvGrpSpPr>
        <p:grpSpPr>
          <a:xfrm>
            <a:off x="8909417" y="821006"/>
            <a:ext cx="438584" cy="438583"/>
            <a:chOff x="7735261" y="818342"/>
            <a:chExt cx="822639" cy="822637"/>
          </a:xfrm>
        </p:grpSpPr>
        <p:sp>
          <p:nvSpPr>
            <p:cNvPr id="208" name="Google Shape;208;p5"/>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9" name="Google Shape;209;p5"/>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210" name="Google Shape;210;p5"/>
          <p:cNvGrpSpPr/>
          <p:nvPr/>
        </p:nvGrpSpPr>
        <p:grpSpPr>
          <a:xfrm>
            <a:off x="3431268" y="2500053"/>
            <a:ext cx="438584" cy="438583"/>
            <a:chOff x="7735261" y="818342"/>
            <a:chExt cx="822639" cy="822637"/>
          </a:xfrm>
        </p:grpSpPr>
        <p:sp>
          <p:nvSpPr>
            <p:cNvPr id="211" name="Google Shape;211;p5"/>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12" name="Google Shape;212;p5"/>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13" name="Google Shape;213;p5"/>
          <p:cNvSpPr txBox="1"/>
          <p:nvPr/>
        </p:nvSpPr>
        <p:spPr>
          <a:xfrm>
            <a:off x="2047713" y="1511637"/>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5400"/>
              <a:buFont typeface="Arial"/>
              <a:buNone/>
            </a:pPr>
            <a:r>
              <a:rPr lang="en-US" sz="5400" b="1" i="0" u="none" strike="noStrike" cap="none">
                <a:solidFill>
                  <a:schemeClr val="lt1"/>
                </a:solidFill>
                <a:latin typeface="Helvetica Neue"/>
                <a:ea typeface="Helvetica Neue"/>
                <a:cs typeface="Helvetica Neue"/>
                <a:sym typeface="Helvetica Neue"/>
              </a:rPr>
              <a:t>LABORATORY PROFILE</a:t>
            </a:r>
            <a:endParaRPr/>
          </a:p>
        </p:txBody>
      </p:sp>
      <p:sp>
        <p:nvSpPr>
          <p:cNvPr id="214" name="Google Shape;214;p5"/>
          <p:cNvSpPr txBox="1"/>
          <p:nvPr/>
        </p:nvSpPr>
        <p:spPr>
          <a:xfrm>
            <a:off x="575078" y="3877370"/>
            <a:ext cx="11041844" cy="2410414"/>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lt1"/>
              </a:buClr>
              <a:buSzPts val="2000"/>
              <a:buFont typeface="Arial"/>
              <a:buNone/>
            </a:pPr>
            <a:r>
              <a:rPr lang="en-US" sz="2000" b="0" i="0" u="none" strike="noStrike" cap="none">
                <a:solidFill>
                  <a:schemeClr val="lt1"/>
                </a:solidFill>
                <a:latin typeface="Helvetica Neue"/>
                <a:ea typeface="Helvetica Neue"/>
                <a:cs typeface="Helvetica Neue"/>
                <a:sym typeface="Helvetica Neue"/>
              </a:rPr>
              <a:t>Name		: </a:t>
            </a:r>
            <a:r>
              <a:rPr lang="en-US" sz="2000" b="1" i="0" u="none" strike="noStrike" cap="none">
                <a:solidFill>
                  <a:schemeClr val="lt1"/>
                </a:solidFill>
                <a:latin typeface="Helvetica Neue"/>
                <a:ea typeface="Helvetica Neue"/>
                <a:cs typeface="Helvetica Neue"/>
                <a:sym typeface="Helvetica Neue"/>
              </a:rPr>
              <a:t>Control and Automation Laboratory </a:t>
            </a:r>
            <a:endParaRPr/>
          </a:p>
          <a:p>
            <a:pPr marL="0" marR="0" lvl="0" indent="0" algn="just" rtl="0">
              <a:lnSpc>
                <a:spcPct val="90000"/>
              </a:lnSpc>
              <a:spcBef>
                <a:spcPts val="1000"/>
              </a:spcBef>
              <a:spcAft>
                <a:spcPts val="0"/>
              </a:spcAft>
              <a:buClr>
                <a:schemeClr val="lt1"/>
              </a:buClr>
              <a:buSzPts val="2000"/>
              <a:buFont typeface="Arial"/>
              <a:buNone/>
            </a:pPr>
            <a:r>
              <a:rPr lang="en-US" sz="2000" b="0" i="0" u="none" strike="noStrike" cap="none">
                <a:solidFill>
                  <a:schemeClr val="lt1"/>
                </a:solidFill>
                <a:latin typeface="Helvetica Neue"/>
                <a:ea typeface="Helvetica Neue"/>
                <a:cs typeface="Helvetica Neue"/>
                <a:sym typeface="Helvetica Neue"/>
              </a:rPr>
              <a:t>Place		: </a:t>
            </a:r>
            <a:r>
              <a:rPr lang="en-US" sz="2000" b="1" i="0" u="none" strike="noStrike" cap="none">
                <a:solidFill>
                  <a:schemeClr val="lt1"/>
                </a:solidFill>
                <a:latin typeface="Helvetica Neue"/>
                <a:ea typeface="Helvetica Neue"/>
                <a:cs typeface="Helvetica Neue"/>
                <a:sym typeface="Helvetica Neue"/>
              </a:rPr>
              <a:t>AJ 104 – AJ 103 and B105</a:t>
            </a:r>
            <a:endParaRPr/>
          </a:p>
          <a:p>
            <a:pPr marL="0" marR="0" lvl="0" indent="0" algn="just" rtl="0">
              <a:lnSpc>
                <a:spcPct val="90000"/>
              </a:lnSpc>
              <a:spcBef>
                <a:spcPts val="1000"/>
              </a:spcBef>
              <a:spcAft>
                <a:spcPts val="0"/>
              </a:spcAft>
              <a:buClr>
                <a:schemeClr val="lt1"/>
              </a:buClr>
              <a:buSzPts val="2000"/>
              <a:buFont typeface="Arial"/>
              <a:buNone/>
            </a:pPr>
            <a:endParaRPr sz="2000" b="0" i="0" u="none" strike="noStrike" cap="none">
              <a:solidFill>
                <a:schemeClr val="lt1"/>
              </a:solidFill>
              <a:latin typeface="Helvetica Neue"/>
              <a:ea typeface="Helvetica Neue"/>
              <a:cs typeface="Helvetica Neue"/>
              <a:sym typeface="Helvetica Neue"/>
            </a:endParaRPr>
          </a:p>
          <a:p>
            <a:pPr marL="0" marR="0" lvl="0" indent="0" algn="just" rtl="0">
              <a:lnSpc>
                <a:spcPct val="90000"/>
              </a:lnSpc>
              <a:spcBef>
                <a:spcPts val="1000"/>
              </a:spcBef>
              <a:spcAft>
                <a:spcPts val="0"/>
              </a:spcAft>
              <a:buClr>
                <a:schemeClr val="lt1"/>
              </a:buClr>
              <a:buSzPts val="2000"/>
              <a:buFont typeface="Arial"/>
              <a:buNone/>
            </a:pPr>
            <a:r>
              <a:rPr lang="en-US" sz="2000" b="0" i="0" u="none" strike="noStrike" cap="none">
                <a:solidFill>
                  <a:schemeClr val="lt1"/>
                </a:solidFill>
                <a:latin typeface="Helvetica Neue"/>
                <a:ea typeface="Helvetica Neue"/>
                <a:cs typeface="Helvetica Neue"/>
                <a:sym typeface="Helvetica Neue"/>
              </a:rPr>
              <a:t>Control and Automation Laboratory is one of the laboratories in the Electrical Engineering Department, in particular, the Control Systems Engineering. Activities in this laboratory are designed based on the Tri Dharma of Higher Education (Education, Research and Community Service)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6"/>
          <p:cNvSpPr/>
          <p:nvPr/>
        </p:nvSpPr>
        <p:spPr>
          <a:xfrm rot="5400000" flipH="1">
            <a:off x="1210650" y="2377350"/>
            <a:ext cx="2512500" cy="19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1" name="Google Shape;221;p6"/>
          <p:cNvSpPr/>
          <p:nvPr/>
        </p:nvSpPr>
        <p:spPr>
          <a:xfrm flipH="1">
            <a:off x="11277600" y="-59783"/>
            <a:ext cx="914400" cy="9144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22" name="Google Shape;222;p6"/>
          <p:cNvGrpSpPr/>
          <p:nvPr/>
        </p:nvGrpSpPr>
        <p:grpSpPr>
          <a:xfrm>
            <a:off x="283805" y="211864"/>
            <a:ext cx="1763908" cy="639321"/>
            <a:chOff x="1072250" y="458201"/>
            <a:chExt cx="2177149" cy="789098"/>
          </a:xfrm>
        </p:grpSpPr>
        <p:pic>
          <p:nvPicPr>
            <p:cNvPr id="223" name="Google Shape;223;p6"/>
            <p:cNvPicPr preferRelativeResize="0"/>
            <p:nvPr/>
          </p:nvPicPr>
          <p:blipFill rotWithShape="1">
            <a:blip r:embed="rId5">
              <a:alphaModFix/>
            </a:blip>
            <a:srcRect/>
            <a:stretch/>
          </p:blipFill>
          <p:spPr>
            <a:xfrm>
              <a:off x="2460301" y="458201"/>
              <a:ext cx="789098" cy="789098"/>
            </a:xfrm>
            <a:prstGeom prst="rect">
              <a:avLst/>
            </a:prstGeom>
            <a:noFill/>
            <a:ln>
              <a:noFill/>
            </a:ln>
          </p:spPr>
        </p:pic>
        <p:pic>
          <p:nvPicPr>
            <p:cNvPr id="224" name="Google Shape;224;p6"/>
            <p:cNvPicPr preferRelativeResize="0"/>
            <p:nvPr/>
          </p:nvPicPr>
          <p:blipFill rotWithShape="1">
            <a:blip r:embed="rId6">
              <a:alphaModFix/>
            </a:blip>
            <a:srcRect/>
            <a:stretch/>
          </p:blipFill>
          <p:spPr>
            <a:xfrm>
              <a:off x="1072250" y="526559"/>
              <a:ext cx="642237" cy="642237"/>
            </a:xfrm>
            <a:prstGeom prst="rect">
              <a:avLst/>
            </a:prstGeom>
            <a:noFill/>
            <a:ln>
              <a:noFill/>
            </a:ln>
          </p:spPr>
        </p:pic>
        <p:pic>
          <p:nvPicPr>
            <p:cNvPr id="225" name="Google Shape;225;p6"/>
            <p:cNvPicPr preferRelativeResize="0"/>
            <p:nvPr/>
          </p:nvPicPr>
          <p:blipFill rotWithShape="1">
            <a:blip r:embed="rId7">
              <a:alphaModFix/>
            </a:blip>
            <a:srcRect/>
            <a:stretch/>
          </p:blipFill>
          <p:spPr>
            <a:xfrm>
              <a:off x="1785420" y="514908"/>
              <a:ext cx="674765" cy="665540"/>
            </a:xfrm>
            <a:prstGeom prst="rect">
              <a:avLst/>
            </a:prstGeom>
            <a:noFill/>
            <a:ln>
              <a:noFill/>
            </a:ln>
          </p:spPr>
        </p:pic>
      </p:grpSp>
      <p:grpSp>
        <p:nvGrpSpPr>
          <p:cNvPr id="226" name="Google Shape;226;p6"/>
          <p:cNvGrpSpPr/>
          <p:nvPr/>
        </p:nvGrpSpPr>
        <p:grpSpPr>
          <a:xfrm>
            <a:off x="9465105" y="3800492"/>
            <a:ext cx="438584" cy="438583"/>
            <a:chOff x="7735261" y="818342"/>
            <a:chExt cx="822639" cy="822637"/>
          </a:xfrm>
        </p:grpSpPr>
        <p:sp>
          <p:nvSpPr>
            <p:cNvPr id="227" name="Google Shape;227;p6"/>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8" name="Google Shape;228;p6"/>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229" name="Google Shape;229;p6"/>
          <p:cNvGrpSpPr/>
          <p:nvPr/>
        </p:nvGrpSpPr>
        <p:grpSpPr>
          <a:xfrm>
            <a:off x="9465106" y="4407715"/>
            <a:ext cx="438584" cy="438583"/>
            <a:chOff x="7735261" y="818342"/>
            <a:chExt cx="822639" cy="822637"/>
          </a:xfrm>
        </p:grpSpPr>
        <p:sp>
          <p:nvSpPr>
            <p:cNvPr id="230" name="Google Shape;230;p6"/>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1" name="Google Shape;231;p6"/>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32" name="Google Shape;232;p6"/>
          <p:cNvSpPr txBox="1"/>
          <p:nvPr/>
        </p:nvSpPr>
        <p:spPr>
          <a:xfrm>
            <a:off x="2047713" y="1511637"/>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Helvetica Neue"/>
                <a:ea typeface="Helvetica Neue"/>
                <a:cs typeface="Helvetica Neue"/>
                <a:sym typeface="Helvetica Neue"/>
              </a:rPr>
              <a:t>AUTOMATION</a:t>
            </a:r>
            <a:endParaRPr/>
          </a:p>
        </p:txBody>
      </p:sp>
      <p:sp>
        <p:nvSpPr>
          <p:cNvPr id="233" name="Google Shape;233;p6"/>
          <p:cNvSpPr/>
          <p:nvPr/>
        </p:nvSpPr>
        <p:spPr>
          <a:xfrm flipH="1">
            <a:off x="11277600" y="5943600"/>
            <a:ext cx="914400" cy="9144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 name="Media1">
            <a:hlinkClick r:id="" action="ppaction://media"/>
            <a:extLst>
              <a:ext uri="{FF2B5EF4-FFF2-40B4-BE49-F238E27FC236}">
                <a16:creationId xmlns:a16="http://schemas.microsoft.com/office/drawing/2014/main" id="{434F0674-0AC1-484B-4FE1-9F52064FA44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572691" y="2300584"/>
            <a:ext cx="6892413" cy="38769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7"/>
          <p:cNvSpPr/>
          <p:nvPr/>
        </p:nvSpPr>
        <p:spPr>
          <a:xfrm flipH="1">
            <a:off x="10109771" y="0"/>
            <a:ext cx="2082229" cy="3429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41" name="Google Shape;241;p7"/>
          <p:cNvGrpSpPr/>
          <p:nvPr/>
        </p:nvGrpSpPr>
        <p:grpSpPr>
          <a:xfrm>
            <a:off x="283805" y="211864"/>
            <a:ext cx="1763908" cy="639321"/>
            <a:chOff x="1072250" y="458201"/>
            <a:chExt cx="2177149" cy="789098"/>
          </a:xfrm>
        </p:grpSpPr>
        <p:pic>
          <p:nvPicPr>
            <p:cNvPr id="242" name="Google Shape;242;p7"/>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43" name="Google Shape;243;p7"/>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44" name="Google Shape;244;p7"/>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45" name="Google Shape;245;p7"/>
          <p:cNvSpPr txBox="1"/>
          <p:nvPr/>
        </p:nvSpPr>
        <p:spPr>
          <a:xfrm>
            <a:off x="198112" y="1010425"/>
            <a:ext cx="7176796"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i="0" u="none" strike="noStrike" cap="none">
                <a:solidFill>
                  <a:schemeClr val="dk1"/>
                </a:solidFill>
                <a:latin typeface="Helvetica Neue"/>
                <a:ea typeface="Helvetica Neue"/>
                <a:cs typeface="Helvetica Neue"/>
                <a:sym typeface="Helvetica Neue"/>
              </a:rPr>
              <a:t>LABORATORY MEMBERS</a:t>
            </a:r>
            <a:endParaRPr/>
          </a:p>
        </p:txBody>
      </p:sp>
      <p:pic>
        <p:nvPicPr>
          <p:cNvPr id="246" name="Google Shape;246;p7"/>
          <p:cNvPicPr preferRelativeResize="0"/>
          <p:nvPr/>
        </p:nvPicPr>
        <p:blipFill rotWithShape="1">
          <a:blip r:embed="rId6">
            <a:alphaModFix/>
          </a:blip>
          <a:srcRect/>
          <a:stretch/>
        </p:blipFill>
        <p:spPr>
          <a:xfrm>
            <a:off x="3931317" y="1946827"/>
            <a:ext cx="1140587" cy="1516987"/>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47" name="Google Shape;247;p7"/>
          <p:cNvSpPr/>
          <p:nvPr/>
        </p:nvSpPr>
        <p:spPr>
          <a:xfrm>
            <a:off x="3397503" y="3282649"/>
            <a:ext cx="2220895" cy="460963"/>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Ari Santoso, Ir., DEA, Dr.</a:t>
            </a:r>
            <a:endParaRPr sz="1400" b="0" i="0" u="none" strike="noStrike" cap="none">
              <a:solidFill>
                <a:schemeClr val="lt1"/>
              </a:solidFill>
              <a:latin typeface="Helvetica Neue"/>
              <a:ea typeface="Helvetica Neue"/>
              <a:cs typeface="Helvetica Neue"/>
              <a:sym typeface="Helvetica Neue"/>
            </a:endParaRPr>
          </a:p>
        </p:txBody>
      </p:sp>
      <p:sp>
        <p:nvSpPr>
          <p:cNvPr id="248" name="Google Shape;248;p7"/>
          <p:cNvSpPr/>
          <p:nvPr/>
        </p:nvSpPr>
        <p:spPr>
          <a:xfrm>
            <a:off x="358177" y="1946827"/>
            <a:ext cx="3186408" cy="460963"/>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Helvetica Neue"/>
                <a:ea typeface="Helvetica Neue"/>
                <a:cs typeface="Helvetica Neue"/>
                <a:sym typeface="Helvetica Neue"/>
              </a:rPr>
              <a:t>HEAD OF LABORATORY</a:t>
            </a:r>
            <a:endParaRPr/>
          </a:p>
        </p:txBody>
      </p:sp>
      <p:sp>
        <p:nvSpPr>
          <p:cNvPr id="249" name="Google Shape;249;p7"/>
          <p:cNvSpPr/>
          <p:nvPr/>
        </p:nvSpPr>
        <p:spPr>
          <a:xfrm>
            <a:off x="358177" y="3882162"/>
            <a:ext cx="3663606" cy="460963"/>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Helvetica Neue"/>
                <a:ea typeface="Helvetica Neue"/>
                <a:cs typeface="Helvetica Neue"/>
                <a:sym typeface="Helvetica Neue"/>
              </a:rPr>
              <a:t>LABORATORIUM MEMBERS</a:t>
            </a:r>
            <a:endParaRPr/>
          </a:p>
        </p:txBody>
      </p:sp>
      <p:pic>
        <p:nvPicPr>
          <p:cNvPr id="250" name="Google Shape;250;p7"/>
          <p:cNvPicPr preferRelativeResize="0"/>
          <p:nvPr/>
        </p:nvPicPr>
        <p:blipFill rotWithShape="1">
          <a:blip r:embed="rId7">
            <a:alphaModFix/>
          </a:blip>
          <a:srcRect/>
          <a:stretch/>
        </p:blipFill>
        <p:spPr>
          <a:xfrm>
            <a:off x="3473173" y="4447242"/>
            <a:ext cx="1113688" cy="1481205"/>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51" name="Google Shape;251;p7"/>
          <p:cNvSpPr/>
          <p:nvPr/>
        </p:nvSpPr>
        <p:spPr>
          <a:xfrm>
            <a:off x="2456678" y="5736058"/>
            <a:ext cx="3146676" cy="45009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Achmad Jazidie, Ir., MEng, Dr., Prof.</a:t>
            </a:r>
            <a:endParaRPr/>
          </a:p>
        </p:txBody>
      </p:sp>
      <p:pic>
        <p:nvPicPr>
          <p:cNvPr id="252" name="Google Shape;252;p7"/>
          <p:cNvPicPr preferRelativeResize="0"/>
          <p:nvPr/>
        </p:nvPicPr>
        <p:blipFill rotWithShape="1">
          <a:blip r:embed="rId8">
            <a:alphaModFix/>
          </a:blip>
          <a:srcRect/>
          <a:stretch/>
        </p:blipFill>
        <p:spPr>
          <a:xfrm>
            <a:off x="1221620" y="5008969"/>
            <a:ext cx="1117684" cy="1430635"/>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53" name="Google Shape;253;p7"/>
          <p:cNvSpPr/>
          <p:nvPr/>
        </p:nvSpPr>
        <p:spPr>
          <a:xfrm>
            <a:off x="929233" y="6279358"/>
            <a:ext cx="1694083" cy="434724"/>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Ali Fatoni, Ir., MT</a:t>
            </a:r>
            <a:r>
              <a:rPr lang="en-US" sz="1400" b="0" i="0" u="none" strike="noStrike" cap="none">
                <a:solidFill>
                  <a:schemeClr val="dk1"/>
                </a:solidFill>
                <a:latin typeface="Helvetica Neue"/>
                <a:ea typeface="Helvetica Neue"/>
                <a:cs typeface="Helvetica Neue"/>
                <a:sym typeface="Helvetica Neue"/>
              </a:rPr>
              <a:t>.</a:t>
            </a:r>
            <a:endParaRPr/>
          </a:p>
        </p:txBody>
      </p:sp>
      <p:pic>
        <p:nvPicPr>
          <p:cNvPr id="254" name="Google Shape;254;p7"/>
          <p:cNvPicPr preferRelativeResize="0"/>
          <p:nvPr/>
        </p:nvPicPr>
        <p:blipFill rotWithShape="1">
          <a:blip r:embed="rId9">
            <a:alphaModFix/>
          </a:blip>
          <a:srcRect/>
          <a:stretch/>
        </p:blipFill>
        <p:spPr>
          <a:xfrm>
            <a:off x="5705306" y="4947554"/>
            <a:ext cx="1165485" cy="1491821"/>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55" name="Google Shape;255;p7"/>
          <p:cNvSpPr/>
          <p:nvPr/>
        </p:nvSpPr>
        <p:spPr>
          <a:xfrm>
            <a:off x="4738871" y="6272274"/>
            <a:ext cx="2960576" cy="453316"/>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Trihastuti Agustinah, ST, MT, Dr.</a:t>
            </a:r>
            <a:endParaRPr/>
          </a:p>
        </p:txBody>
      </p:sp>
      <p:pic>
        <p:nvPicPr>
          <p:cNvPr id="256" name="Google Shape;256;p7"/>
          <p:cNvPicPr preferRelativeResize="0"/>
          <p:nvPr/>
        </p:nvPicPr>
        <p:blipFill rotWithShape="1">
          <a:blip r:embed="rId10">
            <a:alphaModFix/>
          </a:blip>
          <a:srcRect/>
          <a:stretch/>
        </p:blipFill>
        <p:spPr>
          <a:xfrm>
            <a:off x="10007453" y="4927006"/>
            <a:ext cx="1235870" cy="1509631"/>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57" name="Google Shape;257;p7"/>
          <p:cNvSpPr/>
          <p:nvPr/>
        </p:nvSpPr>
        <p:spPr>
          <a:xfrm>
            <a:off x="9671455" y="6259411"/>
            <a:ext cx="1907866" cy="458728"/>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Eka Iskandar, ST, MT.</a:t>
            </a:r>
            <a:endParaRPr/>
          </a:p>
        </p:txBody>
      </p:sp>
      <p:pic>
        <p:nvPicPr>
          <p:cNvPr id="258" name="Google Shape;258;p7"/>
          <p:cNvPicPr preferRelativeResize="0"/>
          <p:nvPr/>
        </p:nvPicPr>
        <p:blipFill rotWithShape="1">
          <a:blip r:embed="rId11">
            <a:alphaModFix/>
          </a:blip>
          <a:srcRect/>
          <a:stretch/>
        </p:blipFill>
        <p:spPr>
          <a:xfrm>
            <a:off x="7939281" y="4339986"/>
            <a:ext cx="1123285" cy="1504402"/>
          </a:xfrm>
          <a:prstGeom prst="round2DiagRect">
            <a:avLst>
              <a:gd name="adj1" fmla="val 16667"/>
              <a:gd name="adj2" fmla="val 0"/>
            </a:avLst>
          </a:prstGeom>
          <a:noFill/>
          <a:ln>
            <a:noFill/>
          </a:ln>
          <a:effectLst>
            <a:outerShdw blurRad="254000" algn="tl" rotWithShape="0">
              <a:srgbClr val="000000">
                <a:alpha val="42745"/>
              </a:srgbClr>
            </a:outerShdw>
          </a:effectLst>
        </p:spPr>
      </p:pic>
      <p:sp>
        <p:nvSpPr>
          <p:cNvPr id="259" name="Google Shape;259;p7"/>
          <p:cNvSpPr/>
          <p:nvPr/>
        </p:nvSpPr>
        <p:spPr>
          <a:xfrm>
            <a:off x="7138162" y="5725188"/>
            <a:ext cx="2725522" cy="457139"/>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Helvetica Neue"/>
                <a:ea typeface="Helvetica Neue"/>
                <a:cs typeface="Helvetica Neue"/>
                <a:sym typeface="Helvetica Neue"/>
              </a:rPr>
              <a:t>Mohamad Abdul Hady, ST, MT.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grpSp>
        <p:nvGrpSpPr>
          <p:cNvPr id="265" name="Google Shape;265;p8"/>
          <p:cNvGrpSpPr/>
          <p:nvPr/>
        </p:nvGrpSpPr>
        <p:grpSpPr>
          <a:xfrm>
            <a:off x="283805" y="211864"/>
            <a:ext cx="1763908" cy="639321"/>
            <a:chOff x="1072250" y="458201"/>
            <a:chExt cx="2177149" cy="789098"/>
          </a:xfrm>
        </p:grpSpPr>
        <p:pic>
          <p:nvPicPr>
            <p:cNvPr id="266" name="Google Shape;266;p8"/>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67" name="Google Shape;267;p8"/>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68" name="Google Shape;268;p8"/>
            <p:cNvPicPr preferRelativeResize="0"/>
            <p:nvPr/>
          </p:nvPicPr>
          <p:blipFill rotWithShape="1">
            <a:blip r:embed="rId5">
              <a:alphaModFix/>
            </a:blip>
            <a:srcRect/>
            <a:stretch/>
          </p:blipFill>
          <p:spPr>
            <a:xfrm>
              <a:off x="1785420" y="514908"/>
              <a:ext cx="674765" cy="665540"/>
            </a:xfrm>
            <a:prstGeom prst="rect">
              <a:avLst/>
            </a:prstGeom>
            <a:noFill/>
            <a:ln>
              <a:noFill/>
            </a:ln>
          </p:spPr>
        </p:pic>
      </p:grpSp>
      <p:sp>
        <p:nvSpPr>
          <p:cNvPr id="269" name="Google Shape;269;p8"/>
          <p:cNvSpPr txBox="1"/>
          <p:nvPr/>
        </p:nvSpPr>
        <p:spPr>
          <a:xfrm>
            <a:off x="198112" y="1010425"/>
            <a:ext cx="7969800" cy="94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Arial"/>
              <a:buNone/>
            </a:pPr>
            <a:r>
              <a:rPr lang="en-US" sz="4400" b="1" i="0" u="none" strike="noStrike" cap="none">
                <a:solidFill>
                  <a:schemeClr val="dk1"/>
                </a:solidFill>
                <a:latin typeface="Helvetica Neue"/>
                <a:ea typeface="Helvetica Neue"/>
                <a:cs typeface="Helvetica Neue"/>
                <a:sym typeface="Helvetica Neue"/>
              </a:rPr>
              <a:t>LABORATORY ASSISTANTS</a:t>
            </a:r>
            <a:endParaRPr/>
          </a:p>
        </p:txBody>
      </p:sp>
      <p:sp>
        <p:nvSpPr>
          <p:cNvPr id="270" name="Google Shape;270;p8"/>
          <p:cNvSpPr/>
          <p:nvPr/>
        </p:nvSpPr>
        <p:spPr>
          <a:xfrm>
            <a:off x="318053" y="4594755"/>
            <a:ext cx="2312400" cy="706200"/>
          </a:xfrm>
          <a:prstGeom prst="roundRect">
            <a:avLst>
              <a:gd name="adj" fmla="val 16667"/>
            </a:avLst>
          </a:prstGeom>
          <a:solidFill>
            <a:srgbClr val="2F8A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Helvetica Neue"/>
                <a:ea typeface="Helvetica Neue"/>
                <a:cs typeface="Helvetica Neue"/>
                <a:sym typeface="Helvetica Neue"/>
              </a:rPr>
              <a:t>Assistants Coordinator</a:t>
            </a:r>
            <a:endParaRPr/>
          </a:p>
        </p:txBody>
      </p:sp>
      <p:pic>
        <p:nvPicPr>
          <p:cNvPr id="271" name="Google Shape;271;p8" descr="A person in a white shirt&#10;&#10;Description automatically generated with low confidence"/>
          <p:cNvPicPr preferRelativeResize="0"/>
          <p:nvPr/>
        </p:nvPicPr>
        <p:blipFill rotWithShape="1">
          <a:blip r:embed="rId6">
            <a:alphaModFix/>
          </a:blip>
          <a:srcRect/>
          <a:stretch/>
        </p:blipFill>
        <p:spPr>
          <a:xfrm>
            <a:off x="667665" y="2027883"/>
            <a:ext cx="1613085" cy="2159298"/>
          </a:xfrm>
          <a:prstGeom prst="rect">
            <a:avLst/>
          </a:prstGeom>
          <a:noFill/>
          <a:ln>
            <a:noFill/>
          </a:ln>
          <a:effectLst>
            <a:outerShdw blurRad="63500" sx="102000" sy="102000" algn="ctr" rotWithShape="0">
              <a:srgbClr val="000000">
                <a:alpha val="40000"/>
              </a:srgbClr>
            </a:outerShdw>
          </a:effectLst>
        </p:spPr>
      </p:pic>
      <p:sp>
        <p:nvSpPr>
          <p:cNvPr id="272" name="Google Shape;272;p8"/>
          <p:cNvSpPr/>
          <p:nvPr/>
        </p:nvSpPr>
        <p:spPr>
          <a:xfrm>
            <a:off x="318052" y="3782284"/>
            <a:ext cx="2312400" cy="706200"/>
          </a:xfrm>
          <a:prstGeom prst="roundRect">
            <a:avLst>
              <a:gd name="adj" fmla="val 16667"/>
            </a:avLst>
          </a:prstGeom>
          <a:solidFill>
            <a:srgbClr val="2F8A50"/>
          </a:solidFill>
          <a:ln w="12700" cap="flat" cmpd="sng">
            <a:solidFill>
              <a:srgbClr val="CEEA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Helvetica Neue"/>
                <a:ea typeface="Helvetica Neue"/>
                <a:cs typeface="Helvetica Neue"/>
                <a:sym typeface="Helvetica Neue"/>
              </a:rPr>
              <a:t>Vincentius Charles Maynad</a:t>
            </a:r>
            <a:endParaRPr/>
          </a:p>
        </p:txBody>
      </p:sp>
      <p:sp>
        <p:nvSpPr>
          <p:cNvPr id="273" name="Google Shape;273;p8"/>
          <p:cNvSpPr/>
          <p:nvPr/>
        </p:nvSpPr>
        <p:spPr>
          <a:xfrm flipH="1">
            <a:off x="6096000" y="-15826"/>
            <a:ext cx="6096000" cy="639321"/>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4" name="Google Shape;274;p8"/>
          <p:cNvSpPr/>
          <p:nvPr/>
        </p:nvSpPr>
        <p:spPr>
          <a:xfrm flipH="1">
            <a:off x="2940250" y="2096000"/>
            <a:ext cx="8933700" cy="4065000"/>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p8"/>
          <p:cNvSpPr txBox="1"/>
          <p:nvPr/>
        </p:nvSpPr>
        <p:spPr>
          <a:xfrm>
            <a:off x="3164450" y="2338600"/>
            <a:ext cx="8548200" cy="3540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Assistants Vice Coordinator : Yosia</a:t>
            </a:r>
            <a:endParaRPr sz="1600"/>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Secretary and Treasurer : Inez, Ariel</a:t>
            </a:r>
            <a:endParaRPr sz="1600"/>
          </a:p>
          <a:p>
            <a:pPr marL="0" marR="0" lvl="0" indent="0" algn="just" rtl="0">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Practicum Division Coordinator : Yanuar</a:t>
            </a: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Practicum Division : Soleh, Aqil N,  Kian, Rayhan Haqi, Tealent Agung, Galih, Amsal, Andrey</a:t>
            </a:r>
            <a:endParaRPr sz="1600"/>
          </a:p>
          <a:p>
            <a:pPr marL="0" marR="0" lvl="0" indent="0" algn="just" rtl="0">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Event Division Coordinator : Hanif R</a:t>
            </a:r>
            <a:endParaRPr sz="1600"/>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Event Division : Nabilla, Agam, Nila, Ardi, Aqil R, Rafif, Hashfi, Himawan, Zahra, Daffa, Arik</a:t>
            </a:r>
            <a:endParaRPr sz="1600"/>
          </a:p>
          <a:p>
            <a:pPr marL="0" marR="0" lvl="0" indent="0" algn="just" rtl="0">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Academic Division Coordinator : Faris</a:t>
            </a:r>
            <a:endParaRPr sz="1600"/>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Academic Division : Cahyo, Doni, Alif, Trio, Rochim, Irfan, Lambang, Tiara, Rafy, Hakim</a:t>
            </a:r>
            <a:endParaRPr sz="1600"/>
          </a:p>
          <a:p>
            <a:pPr marL="0" marR="0" lvl="0" indent="0" algn="just" rtl="0">
              <a:spcBef>
                <a:spcPts val="0"/>
              </a:spcBef>
              <a:spcAft>
                <a:spcPts val="0"/>
              </a:spcAft>
              <a:buNone/>
            </a:pPr>
            <a:endParaRPr sz="1600" b="0" i="0" u="none" strike="noStrike" cap="none">
              <a:solidFill>
                <a:schemeClr val="lt1"/>
              </a:solidFill>
              <a:latin typeface="Arial"/>
              <a:ea typeface="Arial"/>
              <a:cs typeface="Arial"/>
              <a:sym typeface="Arial"/>
            </a:endParaRPr>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Media Division Coordinator : Putra</a:t>
            </a:r>
            <a:endParaRPr sz="1600"/>
          </a:p>
          <a:p>
            <a:pPr marL="0" marR="0" lvl="0" indent="0" algn="just" rtl="0">
              <a:spcBef>
                <a:spcPts val="0"/>
              </a:spcBef>
              <a:spcAft>
                <a:spcPts val="0"/>
              </a:spcAft>
              <a:buNone/>
            </a:pPr>
            <a:r>
              <a:rPr lang="en-US" sz="1600" b="0" i="0" u="none" strike="noStrike" cap="none">
                <a:solidFill>
                  <a:schemeClr val="lt1"/>
                </a:solidFill>
                <a:latin typeface="Arial"/>
                <a:ea typeface="Arial"/>
                <a:cs typeface="Arial"/>
                <a:sym typeface="Arial"/>
              </a:rPr>
              <a:t>Media Division : Angga, Kivlan, Adam, Hanif F, Fariz, Maul</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9"/>
          <p:cNvSpPr/>
          <p:nvPr/>
        </p:nvSpPr>
        <p:spPr>
          <a:xfrm flipH="1">
            <a:off x="2907586" y="4981717"/>
            <a:ext cx="1302977" cy="145087"/>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2" name="Google Shape;282;p9"/>
          <p:cNvSpPr/>
          <p:nvPr/>
        </p:nvSpPr>
        <p:spPr>
          <a:xfrm flipH="1">
            <a:off x="0" y="9144"/>
            <a:ext cx="12192000" cy="3419856"/>
          </a:xfrm>
          <a:prstGeom prst="rect">
            <a:avLst/>
          </a:prstGeom>
          <a:gradFill>
            <a:gsLst>
              <a:gs pos="0">
                <a:srgbClr val="1F5C35"/>
              </a:gs>
              <a:gs pos="50000">
                <a:srgbClr val="2CA158"/>
              </a:gs>
              <a:gs pos="100000">
                <a:srgbClr val="35C269"/>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83" name="Google Shape;283;p9"/>
          <p:cNvGrpSpPr/>
          <p:nvPr/>
        </p:nvGrpSpPr>
        <p:grpSpPr>
          <a:xfrm>
            <a:off x="283805" y="6073076"/>
            <a:ext cx="1763908" cy="639321"/>
            <a:chOff x="1072250" y="458201"/>
            <a:chExt cx="2177149" cy="789098"/>
          </a:xfrm>
        </p:grpSpPr>
        <p:pic>
          <p:nvPicPr>
            <p:cNvPr id="284" name="Google Shape;284;p9"/>
            <p:cNvPicPr preferRelativeResize="0"/>
            <p:nvPr/>
          </p:nvPicPr>
          <p:blipFill rotWithShape="1">
            <a:blip r:embed="rId3">
              <a:alphaModFix/>
            </a:blip>
            <a:srcRect/>
            <a:stretch/>
          </p:blipFill>
          <p:spPr>
            <a:xfrm>
              <a:off x="2460301" y="458201"/>
              <a:ext cx="789098" cy="789098"/>
            </a:xfrm>
            <a:prstGeom prst="rect">
              <a:avLst/>
            </a:prstGeom>
            <a:noFill/>
            <a:ln>
              <a:noFill/>
            </a:ln>
          </p:spPr>
        </p:pic>
        <p:pic>
          <p:nvPicPr>
            <p:cNvPr id="285" name="Google Shape;285;p9"/>
            <p:cNvPicPr preferRelativeResize="0"/>
            <p:nvPr/>
          </p:nvPicPr>
          <p:blipFill rotWithShape="1">
            <a:blip r:embed="rId4">
              <a:alphaModFix/>
            </a:blip>
            <a:srcRect/>
            <a:stretch/>
          </p:blipFill>
          <p:spPr>
            <a:xfrm>
              <a:off x="1072250" y="526559"/>
              <a:ext cx="642237" cy="642237"/>
            </a:xfrm>
            <a:prstGeom prst="rect">
              <a:avLst/>
            </a:prstGeom>
            <a:noFill/>
            <a:ln>
              <a:noFill/>
            </a:ln>
          </p:spPr>
        </p:pic>
        <p:pic>
          <p:nvPicPr>
            <p:cNvPr id="286" name="Google Shape;286;p9"/>
            <p:cNvPicPr preferRelativeResize="0"/>
            <p:nvPr/>
          </p:nvPicPr>
          <p:blipFill rotWithShape="1">
            <a:blip r:embed="rId5">
              <a:alphaModFix/>
            </a:blip>
            <a:srcRect/>
            <a:stretch/>
          </p:blipFill>
          <p:spPr>
            <a:xfrm>
              <a:off x="1785420" y="514908"/>
              <a:ext cx="674765" cy="665540"/>
            </a:xfrm>
            <a:prstGeom prst="rect">
              <a:avLst/>
            </a:prstGeom>
            <a:noFill/>
            <a:ln>
              <a:noFill/>
            </a:ln>
          </p:spPr>
        </p:pic>
      </p:grpSp>
      <p:grpSp>
        <p:nvGrpSpPr>
          <p:cNvPr id="287" name="Google Shape;287;p9"/>
          <p:cNvGrpSpPr/>
          <p:nvPr/>
        </p:nvGrpSpPr>
        <p:grpSpPr>
          <a:xfrm>
            <a:off x="6988149" y="4427855"/>
            <a:ext cx="438584" cy="438583"/>
            <a:chOff x="7735261" y="818342"/>
            <a:chExt cx="822639" cy="822637"/>
          </a:xfrm>
        </p:grpSpPr>
        <p:sp>
          <p:nvSpPr>
            <p:cNvPr id="288" name="Google Shape;288;p9"/>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9" name="Google Shape;289;p9"/>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290" name="Google Shape;290;p9"/>
          <p:cNvGrpSpPr/>
          <p:nvPr/>
        </p:nvGrpSpPr>
        <p:grpSpPr>
          <a:xfrm>
            <a:off x="9472472" y="5606351"/>
            <a:ext cx="438584" cy="438583"/>
            <a:chOff x="7735261" y="818342"/>
            <a:chExt cx="822639" cy="822637"/>
          </a:xfrm>
        </p:grpSpPr>
        <p:sp>
          <p:nvSpPr>
            <p:cNvPr id="291" name="Google Shape;291;p9"/>
            <p:cNvSpPr/>
            <p:nvPr/>
          </p:nvSpPr>
          <p:spPr>
            <a:xfrm rot="2700000">
              <a:off x="8038898"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2" name="Google Shape;292;p9"/>
            <p:cNvSpPr/>
            <p:nvPr/>
          </p:nvSpPr>
          <p:spPr>
            <a:xfrm rot="-2700000">
              <a:off x="8038900" y="755650"/>
              <a:ext cx="215363" cy="948022"/>
            </a:xfrm>
            <a:prstGeom prst="rect">
              <a:avLst/>
            </a:prstGeom>
            <a:solidFill>
              <a:srgbClr val="88D7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93" name="Google Shape;293;p9"/>
          <p:cNvSpPr txBox="1"/>
          <p:nvPr/>
        </p:nvSpPr>
        <p:spPr>
          <a:xfrm>
            <a:off x="2047713" y="4881563"/>
            <a:ext cx="8222121" cy="941251"/>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Helvetica Neue"/>
                <a:ea typeface="Helvetica Neue"/>
                <a:cs typeface="Helvetica Neue"/>
                <a:sym typeface="Helvetica Neue"/>
              </a:rPr>
              <a:t>OUR ACTIVITIES</a:t>
            </a:r>
            <a:endParaRPr/>
          </a:p>
        </p:txBody>
      </p:sp>
      <p:pic>
        <p:nvPicPr>
          <p:cNvPr id="294" name="Google Shape;294;p9"/>
          <p:cNvPicPr preferRelativeResize="0"/>
          <p:nvPr/>
        </p:nvPicPr>
        <p:blipFill rotWithShape="1">
          <a:blip r:embed="rId6">
            <a:alphaModFix/>
          </a:blip>
          <a:srcRect l="46919" t="27283" r="22552" b="38875"/>
          <a:stretch/>
        </p:blipFill>
        <p:spPr>
          <a:xfrm>
            <a:off x="3192943" y="1514822"/>
            <a:ext cx="3433892" cy="2537488"/>
          </a:xfrm>
          <a:prstGeom prst="rect">
            <a:avLst/>
          </a:prstGeom>
          <a:noFill/>
          <a:ln>
            <a:noFill/>
          </a:ln>
        </p:spPr>
      </p:pic>
      <p:pic>
        <p:nvPicPr>
          <p:cNvPr id="295" name="Google Shape;295;p9" descr="A group of people looking at a map on a table&#10;&#10;Description automatically generated with low confidence"/>
          <p:cNvPicPr preferRelativeResize="0"/>
          <p:nvPr/>
        </p:nvPicPr>
        <p:blipFill rotWithShape="1">
          <a:blip r:embed="rId7">
            <a:alphaModFix/>
          </a:blip>
          <a:srcRect t="25047" b="24515"/>
          <a:stretch/>
        </p:blipFill>
        <p:spPr>
          <a:xfrm>
            <a:off x="232435" y="1499863"/>
            <a:ext cx="2830813" cy="2537322"/>
          </a:xfrm>
          <a:prstGeom prst="rect">
            <a:avLst/>
          </a:prstGeom>
          <a:noFill/>
          <a:ln>
            <a:noFill/>
          </a:ln>
        </p:spPr>
      </p:pic>
      <p:pic>
        <p:nvPicPr>
          <p:cNvPr id="296" name="Google Shape;296;p9"/>
          <p:cNvPicPr preferRelativeResize="0"/>
          <p:nvPr/>
        </p:nvPicPr>
        <p:blipFill rotWithShape="1">
          <a:blip r:embed="rId8">
            <a:alphaModFix/>
          </a:blip>
          <a:srcRect l="18207" t="17228" r="8554" b="28440"/>
          <a:stretch/>
        </p:blipFill>
        <p:spPr>
          <a:xfrm>
            <a:off x="6775533" y="1494700"/>
            <a:ext cx="5192317" cy="2567884"/>
          </a:xfrm>
          <a:prstGeom prst="rect">
            <a:avLst/>
          </a:prstGeom>
          <a:noFill/>
          <a:ln>
            <a:noFill/>
          </a:ln>
        </p:spPr>
      </p:pic>
    </p:spTree>
  </p:cSld>
  <p:clrMapOvr>
    <a:masterClrMapping/>
  </p:clrMapOvr>
</p:sld>
</file>

<file path=ppt/theme/theme1.xml><?xml version="1.0" encoding="utf-8"?>
<a:theme xmlns:a="http://schemas.openxmlformats.org/drawingml/2006/main" name="TornVTI">
  <a:themeElements>
    <a:clrScheme name="Custom 1">
      <a:dk1>
        <a:srgbClr val="000000"/>
      </a:dk1>
      <a:lt1>
        <a:srgbClr val="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685</Words>
  <Application>Microsoft Office PowerPoint</Application>
  <PresentationFormat>Layar Lebar</PresentationFormat>
  <Paragraphs>113</Paragraphs>
  <Slides>12</Slides>
  <Notes>12</Notes>
  <HiddenSlides>0</HiddenSlides>
  <MMClips>1</MMClips>
  <ScaleCrop>false</ScaleCrop>
  <HeadingPairs>
    <vt:vector size="6" baseType="variant">
      <vt:variant>
        <vt:lpstr>Font Dipakai</vt:lpstr>
      </vt:variant>
      <vt:variant>
        <vt:i4>5</vt:i4>
      </vt:variant>
      <vt:variant>
        <vt:lpstr>Tema</vt:lpstr>
      </vt:variant>
      <vt:variant>
        <vt:i4>1</vt:i4>
      </vt:variant>
      <vt:variant>
        <vt:lpstr>Judul Slide</vt:lpstr>
      </vt:variant>
      <vt:variant>
        <vt:i4>12</vt:i4>
      </vt:variant>
    </vt:vector>
  </HeadingPairs>
  <TitlesOfParts>
    <vt:vector size="18" baseType="lpstr">
      <vt:lpstr>Poppins</vt:lpstr>
      <vt:lpstr>Impact</vt:lpstr>
      <vt:lpstr>Calibri</vt:lpstr>
      <vt:lpstr>Arial</vt:lpstr>
      <vt:lpstr>Helvetica Neue</vt:lpstr>
      <vt:lpstr>TornVTI</vt:lpstr>
      <vt:lpstr>Control and Automation Laboratory</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and Automation Laboratory</dc:title>
  <dc:creator>Vincentius Charles Maynad(574256)</dc:creator>
  <cp:lastModifiedBy>16_Muhammad Rayhan Rafy</cp:lastModifiedBy>
  <cp:revision>1</cp:revision>
  <dcterms:created xsi:type="dcterms:W3CDTF">2022-08-14T11:42:43Z</dcterms:created>
  <dcterms:modified xsi:type="dcterms:W3CDTF">2023-01-30T06:03:57Z</dcterms:modified>
</cp:coreProperties>
</file>